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315" r:id="rId3"/>
    <p:sldId id="32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r. Jun Liu" id="{4FA36EDF-0AD3-4959-9CB2-8F0B63CF8754}">
          <p14:sldIdLst>
            <p14:sldId id="256"/>
            <p14:sldId id="315"/>
            <p14:sldId id="32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A51E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DDA037-28AA-4883-81DB-3195CC9CBCFF}" v="337" dt="2021-05-03T17:18:55.421"/>
    <p1510:client id="{F1C0D677-C2C8-42F5-92BB-E74D364D44C4}" v="105" dt="2021-05-03T15:07:58.1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44" autoAdjust="0"/>
    <p:restoredTop sz="95116" autoAdjust="0"/>
  </p:normalViewPr>
  <p:slideViewPr>
    <p:cSldViewPr snapToGrid="0" snapToObjects="1">
      <p:cViewPr varScale="1">
        <p:scale>
          <a:sx n="84" d="100"/>
          <a:sy n="84" d="100"/>
        </p:scale>
        <p:origin x="76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6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Relationship Id="rId10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n Liu" userId="93878cc0-42b6-45bc-897c-9d155fde8328" providerId="ADAL" clId="{94F4509C-67D0-418D-8ACA-D2AB6AD996F2}"/>
    <pc:docChg chg="undo redo custSel addSld delSld modSld sldOrd">
      <pc:chgData name="Jun Liu" userId="93878cc0-42b6-45bc-897c-9d155fde8328" providerId="ADAL" clId="{94F4509C-67D0-418D-8ACA-D2AB6AD996F2}" dt="2021-05-01T02:23:55.705" v="1908" actId="113"/>
      <pc:docMkLst>
        <pc:docMk/>
      </pc:docMkLst>
      <pc:sldChg chg="modSp del mod">
        <pc:chgData name="Jun Liu" userId="93878cc0-42b6-45bc-897c-9d155fde8328" providerId="ADAL" clId="{94F4509C-67D0-418D-8ACA-D2AB6AD996F2}" dt="2021-04-30T23:58:31.904" v="1381" actId="47"/>
        <pc:sldMkLst>
          <pc:docMk/>
          <pc:sldMk cId="857579157" sldId="262"/>
        </pc:sldMkLst>
        <pc:spChg chg="mod">
          <ac:chgData name="Jun Liu" userId="93878cc0-42b6-45bc-897c-9d155fde8328" providerId="ADAL" clId="{94F4509C-67D0-418D-8ACA-D2AB6AD996F2}" dt="2021-04-30T23:02:56.216" v="458" actId="13926"/>
          <ac:spMkLst>
            <pc:docMk/>
            <pc:sldMk cId="857579157" sldId="262"/>
            <ac:spMk id="21" creationId="{B58F2AD0-E17D-418A-8392-639B47B3319D}"/>
          </ac:spMkLst>
        </pc:spChg>
      </pc:sldChg>
      <pc:sldChg chg="modSp mod">
        <pc:chgData name="Jun Liu" userId="93878cc0-42b6-45bc-897c-9d155fde8328" providerId="ADAL" clId="{94F4509C-67D0-418D-8ACA-D2AB6AD996F2}" dt="2021-04-30T22:38:51.984" v="8" actId="20577"/>
        <pc:sldMkLst>
          <pc:docMk/>
          <pc:sldMk cId="3378654625" sldId="333"/>
        </pc:sldMkLst>
        <pc:spChg chg="mod">
          <ac:chgData name="Jun Liu" userId="93878cc0-42b6-45bc-897c-9d155fde8328" providerId="ADAL" clId="{94F4509C-67D0-418D-8ACA-D2AB6AD996F2}" dt="2021-04-30T22:38:51.984" v="8" actId="20577"/>
          <ac:spMkLst>
            <pc:docMk/>
            <pc:sldMk cId="3378654625" sldId="333"/>
            <ac:spMk id="2" creationId="{00000000-0000-0000-0000-000000000000}"/>
          </ac:spMkLst>
        </pc:spChg>
      </pc:sldChg>
      <pc:sldChg chg="modSp mod">
        <pc:chgData name="Jun Liu" userId="93878cc0-42b6-45bc-897c-9d155fde8328" providerId="ADAL" clId="{94F4509C-67D0-418D-8ACA-D2AB6AD996F2}" dt="2021-05-01T02:20:40.866" v="1852" actId="20577"/>
        <pc:sldMkLst>
          <pc:docMk/>
          <pc:sldMk cId="2060641757" sldId="335"/>
        </pc:sldMkLst>
        <pc:spChg chg="mod">
          <ac:chgData name="Jun Liu" userId="93878cc0-42b6-45bc-897c-9d155fde8328" providerId="ADAL" clId="{94F4509C-67D0-418D-8ACA-D2AB6AD996F2}" dt="2021-05-01T02:20:40.866" v="1852" actId="20577"/>
          <ac:spMkLst>
            <pc:docMk/>
            <pc:sldMk cId="2060641757" sldId="335"/>
            <ac:spMk id="5" creationId="{8903C649-8AB5-472D-9BD5-1369324EE8A3}"/>
          </ac:spMkLst>
        </pc:spChg>
      </pc:sldChg>
      <pc:sldChg chg="add del mod modShow">
        <pc:chgData name="Jun Liu" userId="93878cc0-42b6-45bc-897c-9d155fde8328" providerId="ADAL" clId="{94F4509C-67D0-418D-8ACA-D2AB6AD996F2}" dt="2021-04-30T22:56:44.587" v="456" actId="729"/>
        <pc:sldMkLst>
          <pc:docMk/>
          <pc:sldMk cId="3054331149" sldId="338"/>
        </pc:sldMkLst>
      </pc:sldChg>
      <pc:sldChg chg="modSp mod">
        <pc:chgData name="Jun Liu" userId="93878cc0-42b6-45bc-897c-9d155fde8328" providerId="ADAL" clId="{94F4509C-67D0-418D-8ACA-D2AB6AD996F2}" dt="2021-04-30T22:56:17.114" v="452" actId="20577"/>
        <pc:sldMkLst>
          <pc:docMk/>
          <pc:sldMk cId="1506617885" sldId="339"/>
        </pc:sldMkLst>
        <pc:spChg chg="mod">
          <ac:chgData name="Jun Liu" userId="93878cc0-42b6-45bc-897c-9d155fde8328" providerId="ADAL" clId="{94F4509C-67D0-418D-8ACA-D2AB6AD996F2}" dt="2021-04-30T22:56:17.114" v="452" actId="20577"/>
          <ac:spMkLst>
            <pc:docMk/>
            <pc:sldMk cId="1506617885" sldId="339"/>
            <ac:spMk id="2" creationId="{38729B66-2B02-4788-8178-86B5130EFC94}"/>
          </ac:spMkLst>
        </pc:spChg>
      </pc:sldChg>
      <pc:sldChg chg="modSp mod">
        <pc:chgData name="Jun Liu" userId="93878cc0-42b6-45bc-897c-9d155fde8328" providerId="ADAL" clId="{94F4509C-67D0-418D-8ACA-D2AB6AD996F2}" dt="2021-04-30T22:37:51.939" v="7" actId="1076"/>
        <pc:sldMkLst>
          <pc:docMk/>
          <pc:sldMk cId="1407801604" sldId="346"/>
        </pc:sldMkLst>
        <pc:picChg chg="mod">
          <ac:chgData name="Jun Liu" userId="93878cc0-42b6-45bc-897c-9d155fde8328" providerId="ADAL" clId="{94F4509C-67D0-418D-8ACA-D2AB6AD996F2}" dt="2021-04-30T22:37:51.939" v="7" actId="1076"/>
          <ac:picMkLst>
            <pc:docMk/>
            <pc:sldMk cId="1407801604" sldId="346"/>
            <ac:picMk id="3" creationId="{DCB6CD78-F968-4155-9BFF-6F178387A52B}"/>
          </ac:picMkLst>
        </pc:picChg>
        <pc:picChg chg="mod">
          <ac:chgData name="Jun Liu" userId="93878cc0-42b6-45bc-897c-9d155fde8328" providerId="ADAL" clId="{94F4509C-67D0-418D-8ACA-D2AB6AD996F2}" dt="2021-04-30T22:37:51.939" v="7" actId="1076"/>
          <ac:picMkLst>
            <pc:docMk/>
            <pc:sldMk cId="1407801604" sldId="346"/>
            <ac:picMk id="4" creationId="{92797B76-8C1C-4E2C-B148-1AC35D801B62}"/>
          </ac:picMkLst>
        </pc:picChg>
      </pc:sldChg>
      <pc:sldChg chg="modSp mod">
        <pc:chgData name="Jun Liu" userId="93878cc0-42b6-45bc-897c-9d155fde8328" providerId="ADAL" clId="{94F4509C-67D0-418D-8ACA-D2AB6AD996F2}" dt="2021-04-30T22:40:02.596" v="17" actId="14100"/>
        <pc:sldMkLst>
          <pc:docMk/>
          <pc:sldMk cId="2128951939" sldId="353"/>
        </pc:sldMkLst>
        <pc:spChg chg="mod">
          <ac:chgData name="Jun Liu" userId="93878cc0-42b6-45bc-897c-9d155fde8328" providerId="ADAL" clId="{94F4509C-67D0-418D-8ACA-D2AB6AD996F2}" dt="2021-04-30T22:39:04.913" v="10" actId="20577"/>
          <ac:spMkLst>
            <pc:docMk/>
            <pc:sldMk cId="2128951939" sldId="353"/>
            <ac:spMk id="2" creationId="{00000000-0000-0000-0000-000000000000}"/>
          </ac:spMkLst>
        </pc:spChg>
        <pc:spChg chg="mod">
          <ac:chgData name="Jun Liu" userId="93878cc0-42b6-45bc-897c-9d155fde8328" providerId="ADAL" clId="{94F4509C-67D0-418D-8ACA-D2AB6AD996F2}" dt="2021-04-30T22:40:02.596" v="17" actId="14100"/>
          <ac:spMkLst>
            <pc:docMk/>
            <pc:sldMk cId="2128951939" sldId="353"/>
            <ac:spMk id="10" creationId="{545C25D1-3EE9-46BA-8BD1-66516D5CA2A3}"/>
          </ac:spMkLst>
        </pc:spChg>
      </pc:sldChg>
      <pc:sldChg chg="modSp mod">
        <pc:chgData name="Jun Liu" userId="93878cc0-42b6-45bc-897c-9d155fde8328" providerId="ADAL" clId="{94F4509C-67D0-418D-8ACA-D2AB6AD996F2}" dt="2021-04-30T22:40:15.358" v="21" actId="20577"/>
        <pc:sldMkLst>
          <pc:docMk/>
          <pc:sldMk cId="180253010" sldId="354"/>
        </pc:sldMkLst>
        <pc:spChg chg="mod">
          <ac:chgData name="Jun Liu" userId="93878cc0-42b6-45bc-897c-9d155fde8328" providerId="ADAL" clId="{94F4509C-67D0-418D-8ACA-D2AB6AD996F2}" dt="2021-04-30T22:39:09.921" v="11" actId="20577"/>
          <ac:spMkLst>
            <pc:docMk/>
            <pc:sldMk cId="180253010" sldId="354"/>
            <ac:spMk id="2" creationId="{00000000-0000-0000-0000-000000000000}"/>
          </ac:spMkLst>
        </pc:spChg>
        <pc:spChg chg="mod">
          <ac:chgData name="Jun Liu" userId="93878cc0-42b6-45bc-897c-9d155fde8328" providerId="ADAL" clId="{94F4509C-67D0-418D-8ACA-D2AB6AD996F2}" dt="2021-04-30T22:40:15.358" v="21" actId="20577"/>
          <ac:spMkLst>
            <pc:docMk/>
            <pc:sldMk cId="180253010" sldId="354"/>
            <ac:spMk id="5" creationId="{545C25D1-3EE9-46BA-8BD1-66516D5CA2A3}"/>
          </ac:spMkLst>
        </pc:spChg>
        <pc:picChg chg="mod">
          <ac:chgData name="Jun Liu" userId="93878cc0-42b6-45bc-897c-9d155fde8328" providerId="ADAL" clId="{94F4509C-67D0-418D-8ACA-D2AB6AD996F2}" dt="2021-04-30T22:40:11.913" v="19" actId="14100"/>
          <ac:picMkLst>
            <pc:docMk/>
            <pc:sldMk cId="180253010" sldId="354"/>
            <ac:picMk id="6" creationId="{00000000-0000-0000-0000-000000000000}"/>
          </ac:picMkLst>
        </pc:picChg>
      </pc:sldChg>
      <pc:sldChg chg="addSp delSp modSp mod">
        <pc:chgData name="Jun Liu" userId="93878cc0-42b6-45bc-897c-9d155fde8328" providerId="ADAL" clId="{94F4509C-67D0-418D-8ACA-D2AB6AD996F2}" dt="2021-04-30T22:50:51.785" v="433"/>
        <pc:sldMkLst>
          <pc:docMk/>
          <pc:sldMk cId="3878099331" sldId="355"/>
        </pc:sldMkLst>
        <pc:graphicFrameChg chg="mod modGraphic">
          <ac:chgData name="Jun Liu" userId="93878cc0-42b6-45bc-897c-9d155fde8328" providerId="ADAL" clId="{94F4509C-67D0-418D-8ACA-D2AB6AD996F2}" dt="2021-04-30T22:50:51.785" v="433"/>
          <ac:graphicFrameMkLst>
            <pc:docMk/>
            <pc:sldMk cId="3878099331" sldId="355"/>
            <ac:graphicFrameMk id="56" creationId="{474D80DA-0820-43A1-AEFF-1F6A501FFA6A}"/>
          </ac:graphicFrameMkLst>
        </pc:graphicFrameChg>
        <pc:picChg chg="add del mod">
          <ac:chgData name="Jun Liu" userId="93878cc0-42b6-45bc-897c-9d155fde8328" providerId="ADAL" clId="{94F4509C-67D0-418D-8ACA-D2AB6AD996F2}" dt="2021-04-30T22:48:20.966" v="372" actId="478"/>
          <ac:picMkLst>
            <pc:docMk/>
            <pc:sldMk cId="3878099331" sldId="355"/>
            <ac:picMk id="3074" creationId="{91C6AD71-92BA-43CE-9A3F-FCBD111F7D20}"/>
          </ac:picMkLst>
        </pc:picChg>
        <pc:picChg chg="add mod">
          <ac:chgData name="Jun Liu" userId="93878cc0-42b6-45bc-897c-9d155fde8328" providerId="ADAL" clId="{94F4509C-67D0-418D-8ACA-D2AB6AD996F2}" dt="2021-04-30T22:48:34.662" v="377" actId="167"/>
          <ac:picMkLst>
            <pc:docMk/>
            <pc:sldMk cId="3878099331" sldId="355"/>
            <ac:picMk id="3076" creationId="{AA92BA18-BCA7-4152-86A7-227E832BDC78}"/>
          </ac:picMkLst>
        </pc:picChg>
      </pc:sldChg>
      <pc:sldChg chg="del ord">
        <pc:chgData name="Jun Liu" userId="93878cc0-42b6-45bc-897c-9d155fde8328" providerId="ADAL" clId="{94F4509C-67D0-418D-8ACA-D2AB6AD996F2}" dt="2021-04-30T23:12:46.197" v="959" actId="47"/>
        <pc:sldMkLst>
          <pc:docMk/>
          <pc:sldMk cId="3691474297" sldId="357"/>
        </pc:sldMkLst>
      </pc:sldChg>
      <pc:sldChg chg="addSp modSp mod setBg">
        <pc:chgData name="Jun Liu" userId="93878cc0-42b6-45bc-897c-9d155fde8328" providerId="ADAL" clId="{94F4509C-67D0-418D-8ACA-D2AB6AD996F2}" dt="2021-05-01T02:08:25.825" v="1624" actId="20577"/>
        <pc:sldMkLst>
          <pc:docMk/>
          <pc:sldMk cId="3998204411" sldId="357"/>
        </pc:sldMkLst>
        <pc:spChg chg="mod">
          <ac:chgData name="Jun Liu" userId="93878cc0-42b6-45bc-897c-9d155fde8328" providerId="ADAL" clId="{94F4509C-67D0-418D-8ACA-D2AB6AD996F2}" dt="2021-05-01T02:07:04.902" v="1599" actId="26606"/>
          <ac:spMkLst>
            <pc:docMk/>
            <pc:sldMk cId="3998204411" sldId="357"/>
            <ac:spMk id="2" creationId="{00000000-0000-0000-0000-000000000000}"/>
          </ac:spMkLst>
        </pc:spChg>
        <pc:spChg chg="mod">
          <ac:chgData name="Jun Liu" userId="93878cc0-42b6-45bc-897c-9d155fde8328" providerId="ADAL" clId="{94F4509C-67D0-418D-8ACA-D2AB6AD996F2}" dt="2021-05-01T02:08:25.825" v="1624" actId="20577"/>
          <ac:spMkLst>
            <pc:docMk/>
            <pc:sldMk cId="3998204411" sldId="357"/>
            <ac:spMk id="8" creationId="{42E028FA-0EBA-4BD4-B67F-025076C730C3}"/>
          </ac:spMkLst>
        </pc:spChg>
        <pc:spChg chg="add">
          <ac:chgData name="Jun Liu" userId="93878cc0-42b6-45bc-897c-9d155fde8328" providerId="ADAL" clId="{94F4509C-67D0-418D-8ACA-D2AB6AD996F2}" dt="2021-05-01T02:07:04.902" v="1599" actId="26606"/>
          <ac:spMkLst>
            <pc:docMk/>
            <pc:sldMk cId="3998204411" sldId="357"/>
            <ac:spMk id="13" creationId="{5E52985E-2553-471E-82AA-5ED7A329890A}"/>
          </ac:spMkLst>
        </pc:spChg>
        <pc:picChg chg="mod ord">
          <ac:chgData name="Jun Liu" userId="93878cc0-42b6-45bc-897c-9d155fde8328" providerId="ADAL" clId="{94F4509C-67D0-418D-8ACA-D2AB6AD996F2}" dt="2021-05-01T02:07:49.120" v="1611" actId="1076"/>
          <ac:picMkLst>
            <pc:docMk/>
            <pc:sldMk cId="3998204411" sldId="357"/>
            <ac:picMk id="6" creationId="{00000000-0000-0000-0000-000000000000}"/>
          </ac:picMkLst>
        </pc:picChg>
        <pc:picChg chg="mod">
          <ac:chgData name="Jun Liu" userId="93878cc0-42b6-45bc-897c-9d155fde8328" providerId="ADAL" clId="{94F4509C-67D0-418D-8ACA-D2AB6AD996F2}" dt="2021-05-01T02:07:36.441" v="1609" actId="1076"/>
          <ac:picMkLst>
            <pc:docMk/>
            <pc:sldMk cId="3998204411" sldId="357"/>
            <ac:picMk id="7" creationId="{00000000-0000-0000-0000-000000000000}"/>
          </ac:picMkLst>
        </pc:picChg>
        <pc:cxnChg chg="add">
          <ac:chgData name="Jun Liu" userId="93878cc0-42b6-45bc-897c-9d155fde8328" providerId="ADAL" clId="{94F4509C-67D0-418D-8ACA-D2AB6AD996F2}" dt="2021-05-01T02:07:04.902" v="1599" actId="26606"/>
          <ac:cxnSpMkLst>
            <pc:docMk/>
            <pc:sldMk cId="3998204411" sldId="357"/>
            <ac:cxnSpMk id="15" creationId="{DAE3ABC6-4042-4293-A7DF-F01181363B7E}"/>
          </ac:cxnSpMkLst>
        </pc:cxnChg>
      </pc:sldChg>
      <pc:sldChg chg="del">
        <pc:chgData name="Jun Liu" userId="93878cc0-42b6-45bc-897c-9d155fde8328" providerId="ADAL" clId="{94F4509C-67D0-418D-8ACA-D2AB6AD996F2}" dt="2021-05-01T02:01:47.218" v="1399" actId="2696"/>
        <pc:sldMkLst>
          <pc:docMk/>
          <pc:sldMk cId="991366957" sldId="358"/>
        </pc:sldMkLst>
      </pc:sldChg>
      <pc:sldChg chg="addSp delSp modSp add mod setBg">
        <pc:chgData name="Jun Liu" userId="93878cc0-42b6-45bc-897c-9d155fde8328" providerId="ADAL" clId="{94F4509C-67D0-418D-8ACA-D2AB6AD996F2}" dt="2021-05-01T02:05:05.058" v="1535"/>
        <pc:sldMkLst>
          <pc:docMk/>
          <pc:sldMk cId="3258509372" sldId="358"/>
        </pc:sldMkLst>
        <pc:spChg chg="add del mod">
          <ac:chgData name="Jun Liu" userId="93878cc0-42b6-45bc-897c-9d155fde8328" providerId="ADAL" clId="{94F4509C-67D0-418D-8ACA-D2AB6AD996F2}" dt="2021-05-01T02:05:04.169" v="1533"/>
          <ac:spMkLst>
            <pc:docMk/>
            <pc:sldMk cId="3258509372" sldId="358"/>
            <ac:spMk id="2" creationId="{00000000-0000-0000-0000-000000000000}"/>
          </ac:spMkLst>
        </pc:spChg>
        <pc:spChg chg="add del mod">
          <ac:chgData name="Jun Liu" userId="93878cc0-42b6-45bc-897c-9d155fde8328" providerId="ADAL" clId="{94F4509C-67D0-418D-8ACA-D2AB6AD996F2}" dt="2021-05-01T02:04:37.794" v="1522" actId="21"/>
          <ac:spMkLst>
            <pc:docMk/>
            <pc:sldMk cId="3258509372" sldId="358"/>
            <ac:spMk id="6" creationId="{3FDF88E2-EE3C-4A01-8BB4-6CD698897C3B}"/>
          </ac:spMkLst>
        </pc:spChg>
        <pc:spChg chg="mod ord">
          <ac:chgData name="Jun Liu" userId="93878cc0-42b6-45bc-897c-9d155fde8328" providerId="ADAL" clId="{94F4509C-67D0-418D-8ACA-D2AB6AD996F2}" dt="2021-05-01T02:04:46.844" v="1524" actId="26606"/>
          <ac:spMkLst>
            <pc:docMk/>
            <pc:sldMk cId="3258509372" sldId="358"/>
            <ac:spMk id="8" creationId="{42E028FA-0EBA-4BD4-B67F-025076C730C3}"/>
          </ac:spMkLst>
        </pc:spChg>
        <pc:spChg chg="add del mod">
          <ac:chgData name="Jun Liu" userId="93878cc0-42b6-45bc-897c-9d155fde8328" providerId="ADAL" clId="{94F4509C-67D0-418D-8ACA-D2AB6AD996F2}" dt="2021-05-01T02:05:05.058" v="1535"/>
          <ac:spMkLst>
            <pc:docMk/>
            <pc:sldMk cId="3258509372" sldId="358"/>
            <ac:spMk id="12" creationId="{021E5CA1-9F3B-433D-A748-CB3473F3FB61}"/>
          </ac:spMkLst>
        </pc:spChg>
        <pc:spChg chg="add">
          <ac:chgData name="Jun Liu" userId="93878cc0-42b6-45bc-897c-9d155fde8328" providerId="ADAL" clId="{94F4509C-67D0-418D-8ACA-D2AB6AD996F2}" dt="2021-05-01T02:04:46.844" v="1524" actId="26606"/>
          <ac:spMkLst>
            <pc:docMk/>
            <pc:sldMk cId="3258509372" sldId="358"/>
            <ac:spMk id="13" creationId="{823AC064-BC96-4F32-8AE1-B2FD38754823}"/>
          </ac:spMkLst>
        </pc:spChg>
        <pc:picChg chg="mod ord">
          <ac:chgData name="Jun Liu" userId="93878cc0-42b6-45bc-897c-9d155fde8328" providerId="ADAL" clId="{94F4509C-67D0-418D-8ACA-D2AB6AD996F2}" dt="2021-05-01T02:04:53.920" v="1528" actId="27614"/>
          <ac:picMkLst>
            <pc:docMk/>
            <pc:sldMk cId="3258509372" sldId="358"/>
            <ac:picMk id="3" creationId="{00000000-0000-0000-0000-000000000000}"/>
          </ac:picMkLst>
        </pc:picChg>
        <pc:picChg chg="mod">
          <ac:chgData name="Jun Liu" userId="93878cc0-42b6-45bc-897c-9d155fde8328" providerId="ADAL" clId="{94F4509C-67D0-418D-8ACA-D2AB6AD996F2}" dt="2021-05-01T02:04:53.920" v="1526" actId="27614"/>
          <ac:picMkLst>
            <pc:docMk/>
            <pc:sldMk cId="3258509372" sldId="358"/>
            <ac:picMk id="4" creationId="{00000000-0000-0000-0000-000000000000}"/>
          </ac:picMkLst>
        </pc:picChg>
        <pc:cxnChg chg="add">
          <ac:chgData name="Jun Liu" userId="93878cc0-42b6-45bc-897c-9d155fde8328" providerId="ADAL" clId="{94F4509C-67D0-418D-8ACA-D2AB6AD996F2}" dt="2021-05-01T02:04:46.844" v="1524" actId="26606"/>
          <ac:cxnSpMkLst>
            <pc:docMk/>
            <pc:sldMk cId="3258509372" sldId="358"/>
            <ac:cxnSpMk id="15" creationId="{7E7C77BC-7138-40B1-A15B-20F57A494629}"/>
          </ac:cxnSpMkLst>
        </pc:cxnChg>
        <pc:cxnChg chg="add">
          <ac:chgData name="Jun Liu" userId="93878cc0-42b6-45bc-897c-9d155fde8328" providerId="ADAL" clId="{94F4509C-67D0-418D-8ACA-D2AB6AD996F2}" dt="2021-05-01T02:04:46.844" v="1524" actId="26606"/>
          <ac:cxnSpMkLst>
            <pc:docMk/>
            <pc:sldMk cId="3258509372" sldId="358"/>
            <ac:cxnSpMk id="17" creationId="{DB146403-F3D6-484B-B2ED-97F9565D0370}"/>
          </ac:cxnSpMkLst>
        </pc:cxnChg>
      </pc:sldChg>
      <pc:sldChg chg="del">
        <pc:chgData name="Jun Liu" userId="93878cc0-42b6-45bc-897c-9d155fde8328" providerId="ADAL" clId="{94F4509C-67D0-418D-8ACA-D2AB6AD996F2}" dt="2021-04-30T23:58:35.856" v="1382" actId="47"/>
        <pc:sldMkLst>
          <pc:docMk/>
          <pc:sldMk cId="4254558025" sldId="358"/>
        </pc:sldMkLst>
      </pc:sldChg>
      <pc:sldChg chg="addSp modSp mod">
        <pc:chgData name="Jun Liu" userId="93878cc0-42b6-45bc-897c-9d155fde8328" providerId="ADAL" clId="{94F4509C-67D0-418D-8ACA-D2AB6AD996F2}" dt="2021-05-01T02:02:58.236" v="1446" actId="14734"/>
        <pc:sldMkLst>
          <pc:docMk/>
          <pc:sldMk cId="514793965" sldId="359"/>
        </pc:sldMkLst>
        <pc:spChg chg="mod">
          <ac:chgData name="Jun Liu" userId="93878cc0-42b6-45bc-897c-9d155fde8328" providerId="ADAL" clId="{94F4509C-67D0-418D-8ACA-D2AB6AD996F2}" dt="2021-04-30T23:58:47.863" v="1393" actId="20577"/>
          <ac:spMkLst>
            <pc:docMk/>
            <pc:sldMk cId="514793965" sldId="359"/>
            <ac:spMk id="2" creationId="{00000000-0000-0000-0000-000000000000}"/>
          </ac:spMkLst>
        </pc:spChg>
        <pc:spChg chg="add mod">
          <ac:chgData name="Jun Liu" userId="93878cc0-42b6-45bc-897c-9d155fde8328" providerId="ADAL" clId="{94F4509C-67D0-418D-8ACA-D2AB6AD996F2}" dt="2021-05-01T02:02:28.518" v="1409" actId="208"/>
          <ac:spMkLst>
            <pc:docMk/>
            <pc:sldMk cId="514793965" sldId="359"/>
            <ac:spMk id="3" creationId="{CC6CB56C-9903-44DD-BC52-6C6DF490F881}"/>
          </ac:spMkLst>
        </pc:spChg>
        <pc:spChg chg="add mod">
          <ac:chgData name="Jun Liu" userId="93878cc0-42b6-45bc-897c-9d155fde8328" providerId="ADAL" clId="{94F4509C-67D0-418D-8ACA-D2AB6AD996F2}" dt="2021-05-01T02:02:42.324" v="1436" actId="1076"/>
          <ac:spMkLst>
            <pc:docMk/>
            <pc:sldMk cId="514793965" sldId="359"/>
            <ac:spMk id="4" creationId="{0FC50C21-20D4-42D8-BBD1-F0EACC93E1A3}"/>
          </ac:spMkLst>
        </pc:spChg>
        <pc:spChg chg="add mod">
          <ac:chgData name="Jun Liu" userId="93878cc0-42b6-45bc-897c-9d155fde8328" providerId="ADAL" clId="{94F4509C-67D0-418D-8ACA-D2AB6AD996F2}" dt="2021-05-01T02:02:28.518" v="1409" actId="208"/>
          <ac:spMkLst>
            <pc:docMk/>
            <pc:sldMk cId="514793965" sldId="359"/>
            <ac:spMk id="6" creationId="{FDDF137A-2C02-4D17-B9AC-F8B59F2B3C7D}"/>
          </ac:spMkLst>
        </pc:spChg>
        <pc:spChg chg="add mod">
          <ac:chgData name="Jun Liu" userId="93878cc0-42b6-45bc-897c-9d155fde8328" providerId="ADAL" clId="{94F4509C-67D0-418D-8ACA-D2AB6AD996F2}" dt="2021-05-01T02:02:49.637" v="1444" actId="20577"/>
          <ac:spMkLst>
            <pc:docMk/>
            <pc:sldMk cId="514793965" sldId="359"/>
            <ac:spMk id="9" creationId="{334EE5F6-1BC7-467A-814F-5055AC1948EA}"/>
          </ac:spMkLst>
        </pc:spChg>
        <pc:graphicFrameChg chg="modGraphic">
          <ac:chgData name="Jun Liu" userId="93878cc0-42b6-45bc-897c-9d155fde8328" providerId="ADAL" clId="{94F4509C-67D0-418D-8ACA-D2AB6AD996F2}" dt="2021-05-01T02:02:58.236" v="1446" actId="14734"/>
          <ac:graphicFrameMkLst>
            <pc:docMk/>
            <pc:sldMk cId="514793965" sldId="359"/>
            <ac:graphicFrameMk id="7" creationId="{00000000-0000-0000-0000-000000000000}"/>
          </ac:graphicFrameMkLst>
        </pc:graphicFrameChg>
      </pc:sldChg>
      <pc:sldChg chg="del">
        <pc:chgData name="Jun Liu" userId="93878cc0-42b6-45bc-897c-9d155fde8328" providerId="ADAL" clId="{94F4509C-67D0-418D-8ACA-D2AB6AD996F2}" dt="2021-05-01T02:01:47.218" v="1399" actId="2696"/>
        <pc:sldMkLst>
          <pc:docMk/>
          <pc:sldMk cId="1368334845" sldId="360"/>
        </pc:sldMkLst>
      </pc:sldChg>
      <pc:sldChg chg="addSp modSp add mod setBg">
        <pc:chgData name="Jun Liu" userId="93878cc0-42b6-45bc-897c-9d155fde8328" providerId="ADAL" clId="{94F4509C-67D0-418D-8ACA-D2AB6AD996F2}" dt="2021-05-01T02:05:54.591" v="1565" actId="26606"/>
        <pc:sldMkLst>
          <pc:docMk/>
          <pc:sldMk cId="2971196789" sldId="360"/>
        </pc:sldMkLst>
        <pc:spChg chg="mod">
          <ac:chgData name="Jun Liu" userId="93878cc0-42b6-45bc-897c-9d155fde8328" providerId="ADAL" clId="{94F4509C-67D0-418D-8ACA-D2AB6AD996F2}" dt="2021-05-01T02:05:54.591" v="1565" actId="26606"/>
          <ac:spMkLst>
            <pc:docMk/>
            <pc:sldMk cId="2971196789" sldId="360"/>
            <ac:spMk id="2" creationId="{00000000-0000-0000-0000-000000000000}"/>
          </ac:spMkLst>
        </pc:spChg>
        <pc:spChg chg="mod ord">
          <ac:chgData name="Jun Liu" userId="93878cc0-42b6-45bc-897c-9d155fde8328" providerId="ADAL" clId="{94F4509C-67D0-418D-8ACA-D2AB6AD996F2}" dt="2021-05-01T02:05:54.591" v="1565" actId="26606"/>
          <ac:spMkLst>
            <pc:docMk/>
            <pc:sldMk cId="2971196789" sldId="360"/>
            <ac:spMk id="8" creationId="{42E028FA-0EBA-4BD4-B67F-025076C730C3}"/>
          </ac:spMkLst>
        </pc:spChg>
        <pc:spChg chg="add">
          <ac:chgData name="Jun Liu" userId="93878cc0-42b6-45bc-897c-9d155fde8328" providerId="ADAL" clId="{94F4509C-67D0-418D-8ACA-D2AB6AD996F2}" dt="2021-05-01T02:05:54.591" v="1565" actId="26606"/>
          <ac:spMkLst>
            <pc:docMk/>
            <pc:sldMk cId="2971196789" sldId="360"/>
            <ac:spMk id="13" creationId="{823AC064-BC96-4F32-8AE1-B2FD38754823}"/>
          </ac:spMkLst>
        </pc:spChg>
        <pc:picChg chg="mod">
          <ac:chgData name="Jun Liu" userId="93878cc0-42b6-45bc-897c-9d155fde8328" providerId="ADAL" clId="{94F4509C-67D0-418D-8ACA-D2AB6AD996F2}" dt="2021-05-01T02:05:54.591" v="1565" actId="26606"/>
          <ac:picMkLst>
            <pc:docMk/>
            <pc:sldMk cId="2971196789" sldId="360"/>
            <ac:picMk id="5" creationId="{00000000-0000-0000-0000-000000000000}"/>
          </ac:picMkLst>
        </pc:picChg>
        <pc:picChg chg="mod">
          <ac:chgData name="Jun Liu" userId="93878cc0-42b6-45bc-897c-9d155fde8328" providerId="ADAL" clId="{94F4509C-67D0-418D-8ACA-D2AB6AD996F2}" dt="2021-05-01T02:05:54.591" v="1565" actId="26606"/>
          <ac:picMkLst>
            <pc:docMk/>
            <pc:sldMk cId="2971196789" sldId="360"/>
            <ac:picMk id="6" creationId="{00000000-0000-0000-0000-000000000000}"/>
          </ac:picMkLst>
        </pc:picChg>
        <pc:cxnChg chg="add">
          <ac:chgData name="Jun Liu" userId="93878cc0-42b6-45bc-897c-9d155fde8328" providerId="ADAL" clId="{94F4509C-67D0-418D-8ACA-D2AB6AD996F2}" dt="2021-05-01T02:05:54.591" v="1565" actId="26606"/>
          <ac:cxnSpMkLst>
            <pc:docMk/>
            <pc:sldMk cId="2971196789" sldId="360"/>
            <ac:cxnSpMk id="15" creationId="{7E7C77BC-7138-40B1-A15B-20F57A494629}"/>
          </ac:cxnSpMkLst>
        </pc:cxnChg>
        <pc:cxnChg chg="add">
          <ac:chgData name="Jun Liu" userId="93878cc0-42b6-45bc-897c-9d155fde8328" providerId="ADAL" clId="{94F4509C-67D0-418D-8ACA-D2AB6AD996F2}" dt="2021-05-01T02:05:54.591" v="1565" actId="26606"/>
          <ac:cxnSpMkLst>
            <pc:docMk/>
            <pc:sldMk cId="2971196789" sldId="360"/>
            <ac:cxnSpMk id="17" creationId="{DB146403-F3D6-484B-B2ED-97F9565D0370}"/>
          </ac:cxnSpMkLst>
        </pc:cxnChg>
      </pc:sldChg>
      <pc:sldChg chg="del">
        <pc:chgData name="Jun Liu" userId="93878cc0-42b6-45bc-897c-9d155fde8328" providerId="ADAL" clId="{94F4509C-67D0-418D-8ACA-D2AB6AD996F2}" dt="2021-05-01T02:00:29.127" v="1398" actId="47"/>
        <pc:sldMkLst>
          <pc:docMk/>
          <pc:sldMk cId="3464233028" sldId="360"/>
        </pc:sldMkLst>
      </pc:sldChg>
      <pc:sldChg chg="del">
        <pc:chgData name="Jun Liu" userId="93878cc0-42b6-45bc-897c-9d155fde8328" providerId="ADAL" clId="{94F4509C-67D0-418D-8ACA-D2AB6AD996F2}" dt="2021-05-01T02:00:29.127" v="1398" actId="47"/>
        <pc:sldMkLst>
          <pc:docMk/>
          <pc:sldMk cId="1922342559" sldId="361"/>
        </pc:sldMkLst>
      </pc:sldChg>
      <pc:sldChg chg="addSp modSp mod setBg">
        <pc:chgData name="Jun Liu" userId="93878cc0-42b6-45bc-897c-9d155fde8328" providerId="ADAL" clId="{94F4509C-67D0-418D-8ACA-D2AB6AD996F2}" dt="2021-05-01T02:09:33.110" v="1642" actId="1076"/>
        <pc:sldMkLst>
          <pc:docMk/>
          <pc:sldMk cId="3329110467" sldId="361"/>
        </pc:sldMkLst>
        <pc:spChg chg="mod">
          <ac:chgData name="Jun Liu" userId="93878cc0-42b6-45bc-897c-9d155fde8328" providerId="ADAL" clId="{94F4509C-67D0-418D-8ACA-D2AB6AD996F2}" dt="2021-05-01T02:09:08.036" v="1636" actId="26606"/>
          <ac:spMkLst>
            <pc:docMk/>
            <pc:sldMk cId="3329110467" sldId="361"/>
            <ac:spMk id="2" creationId="{00000000-0000-0000-0000-000000000000}"/>
          </ac:spMkLst>
        </pc:spChg>
        <pc:spChg chg="mod">
          <ac:chgData name="Jun Liu" userId="93878cc0-42b6-45bc-897c-9d155fde8328" providerId="ADAL" clId="{94F4509C-67D0-418D-8ACA-D2AB6AD996F2}" dt="2021-05-01T02:09:19.381" v="1638" actId="20577"/>
          <ac:spMkLst>
            <pc:docMk/>
            <pc:sldMk cId="3329110467" sldId="361"/>
            <ac:spMk id="5" creationId="{545C25D1-3EE9-46BA-8BD1-66516D5CA2A3}"/>
          </ac:spMkLst>
        </pc:spChg>
        <pc:spChg chg="ord">
          <ac:chgData name="Jun Liu" userId="93878cc0-42b6-45bc-897c-9d155fde8328" providerId="ADAL" clId="{94F4509C-67D0-418D-8ACA-D2AB6AD996F2}" dt="2021-05-01T02:09:08.036" v="1636" actId="26606"/>
          <ac:spMkLst>
            <pc:docMk/>
            <pc:sldMk cId="3329110467" sldId="361"/>
            <ac:spMk id="8" creationId="{42E028FA-0EBA-4BD4-B67F-025076C730C3}"/>
          </ac:spMkLst>
        </pc:spChg>
        <pc:spChg chg="add">
          <ac:chgData name="Jun Liu" userId="93878cc0-42b6-45bc-897c-9d155fde8328" providerId="ADAL" clId="{94F4509C-67D0-418D-8ACA-D2AB6AD996F2}" dt="2021-05-01T02:09:08.036" v="1636" actId="26606"/>
          <ac:spMkLst>
            <pc:docMk/>
            <pc:sldMk cId="3329110467" sldId="361"/>
            <ac:spMk id="135" creationId="{5E52985E-2553-471E-82AA-5ED7A329890A}"/>
          </ac:spMkLst>
        </pc:spChg>
        <pc:picChg chg="mod">
          <ac:chgData name="Jun Liu" userId="93878cc0-42b6-45bc-897c-9d155fde8328" providerId="ADAL" clId="{94F4509C-67D0-418D-8ACA-D2AB6AD996F2}" dt="2021-05-01T02:09:31.623" v="1641" actId="1076"/>
          <ac:picMkLst>
            <pc:docMk/>
            <pc:sldMk cId="3329110467" sldId="361"/>
            <ac:picMk id="4098" creationId="{00000000-0000-0000-0000-000000000000}"/>
          </ac:picMkLst>
        </pc:picChg>
        <pc:picChg chg="mod ord">
          <ac:chgData name="Jun Liu" userId="93878cc0-42b6-45bc-897c-9d155fde8328" providerId="ADAL" clId="{94F4509C-67D0-418D-8ACA-D2AB6AD996F2}" dt="2021-05-01T02:09:33.110" v="1642" actId="1076"/>
          <ac:picMkLst>
            <pc:docMk/>
            <pc:sldMk cId="3329110467" sldId="361"/>
            <ac:picMk id="5122" creationId="{00000000-0000-0000-0000-000000000000}"/>
          </ac:picMkLst>
        </pc:picChg>
        <pc:cxnChg chg="add">
          <ac:chgData name="Jun Liu" userId="93878cc0-42b6-45bc-897c-9d155fde8328" providerId="ADAL" clId="{94F4509C-67D0-418D-8ACA-D2AB6AD996F2}" dt="2021-05-01T02:09:08.036" v="1636" actId="26606"/>
          <ac:cxnSpMkLst>
            <pc:docMk/>
            <pc:sldMk cId="3329110467" sldId="361"/>
            <ac:cxnSpMk id="137" creationId="{DAE3ABC6-4042-4293-A7DF-F01181363B7E}"/>
          </ac:cxnSpMkLst>
        </pc:cxnChg>
      </pc:sldChg>
      <pc:sldChg chg="del">
        <pc:chgData name="Jun Liu" userId="93878cc0-42b6-45bc-897c-9d155fde8328" providerId="ADAL" clId="{94F4509C-67D0-418D-8ACA-D2AB6AD996F2}" dt="2021-05-01T02:00:29.127" v="1398" actId="47"/>
        <pc:sldMkLst>
          <pc:docMk/>
          <pc:sldMk cId="3646521254" sldId="362"/>
        </pc:sldMkLst>
      </pc:sldChg>
      <pc:sldChg chg="addSp delSp modSp mod setBg">
        <pc:chgData name="Jun Liu" userId="93878cc0-42b6-45bc-897c-9d155fde8328" providerId="ADAL" clId="{94F4509C-67D0-418D-8ACA-D2AB6AD996F2}" dt="2021-05-01T02:18:42.900" v="1803" actId="114"/>
        <pc:sldMkLst>
          <pc:docMk/>
          <pc:sldMk cId="4286733147" sldId="362"/>
        </pc:sldMkLst>
        <pc:spChg chg="mod">
          <ac:chgData name="Jun Liu" userId="93878cc0-42b6-45bc-897c-9d155fde8328" providerId="ADAL" clId="{94F4509C-67D0-418D-8ACA-D2AB6AD996F2}" dt="2021-05-01T02:14:41.424" v="1701" actId="20577"/>
          <ac:spMkLst>
            <pc:docMk/>
            <pc:sldMk cId="4286733147" sldId="362"/>
            <ac:spMk id="2" creationId="{00000000-0000-0000-0000-000000000000}"/>
          </ac:spMkLst>
        </pc:spChg>
        <pc:spChg chg="add del mod ord">
          <ac:chgData name="Jun Liu" userId="93878cc0-42b6-45bc-897c-9d155fde8328" providerId="ADAL" clId="{94F4509C-67D0-418D-8ACA-D2AB6AD996F2}" dt="2021-05-01T02:13:29.870" v="1683" actId="11529"/>
          <ac:spMkLst>
            <pc:docMk/>
            <pc:sldMk cId="4286733147" sldId="362"/>
            <ac:spMk id="6" creationId="{374142C4-D3F7-4DCE-9C1E-B6F481B45C1F}"/>
          </ac:spMkLst>
        </pc:spChg>
        <pc:spChg chg="add mod ord">
          <ac:chgData name="Jun Liu" userId="93878cc0-42b6-45bc-897c-9d155fde8328" providerId="ADAL" clId="{94F4509C-67D0-418D-8ACA-D2AB6AD996F2}" dt="2021-05-01T02:14:30.784" v="1700" actId="167"/>
          <ac:spMkLst>
            <pc:docMk/>
            <pc:sldMk cId="4286733147" sldId="362"/>
            <ac:spMk id="7" creationId="{6CA85FE4-7D1B-46FC-A04E-65A0229E8EBD}"/>
          </ac:spMkLst>
        </pc:spChg>
        <pc:spChg chg="add del mod">
          <ac:chgData name="Jun Liu" userId="93878cc0-42b6-45bc-897c-9d155fde8328" providerId="ADAL" clId="{94F4509C-67D0-418D-8ACA-D2AB6AD996F2}" dt="2021-05-01T02:13:34.062" v="1685" actId="21"/>
          <ac:spMkLst>
            <pc:docMk/>
            <pc:sldMk cId="4286733147" sldId="362"/>
            <ac:spMk id="9" creationId="{E015887A-0755-48BF-9850-E356152778F6}"/>
          </ac:spMkLst>
        </pc:spChg>
        <pc:spChg chg="add del mod">
          <ac:chgData name="Jun Liu" userId="93878cc0-42b6-45bc-897c-9d155fde8328" providerId="ADAL" clId="{94F4509C-67D0-418D-8ACA-D2AB6AD996F2}" dt="2021-05-01T02:13:34.062" v="1685" actId="21"/>
          <ac:spMkLst>
            <pc:docMk/>
            <pc:sldMk cId="4286733147" sldId="362"/>
            <ac:spMk id="11" creationId="{FF321294-CD50-4449-9CA6-0B393A114418}"/>
          </ac:spMkLst>
        </pc:spChg>
        <pc:spChg chg="mod">
          <ac:chgData name="Jun Liu" userId="93878cc0-42b6-45bc-897c-9d155fde8328" providerId="ADAL" clId="{94F4509C-67D0-418D-8ACA-D2AB6AD996F2}" dt="2021-05-01T02:11:01.305" v="1667" actId="1076"/>
          <ac:spMkLst>
            <pc:docMk/>
            <pc:sldMk cId="4286733147" sldId="362"/>
            <ac:spMk id="12" creationId="{545C25D1-3EE9-46BA-8BD1-66516D5CA2A3}"/>
          </ac:spMkLst>
        </pc:spChg>
        <pc:spChg chg="add del">
          <ac:chgData name="Jun Liu" userId="93878cc0-42b6-45bc-897c-9d155fde8328" providerId="ADAL" clId="{94F4509C-67D0-418D-8ACA-D2AB6AD996F2}" dt="2021-05-01T02:10:58.348" v="1665" actId="26606"/>
          <ac:spMkLst>
            <pc:docMk/>
            <pc:sldMk cId="4286733147" sldId="362"/>
            <ac:spMk id="17" creationId="{70BDD0CE-06A4-404B-8A13-580229C1C923}"/>
          </ac:spMkLst>
        </pc:spChg>
        <pc:spChg chg="add del">
          <ac:chgData name="Jun Liu" userId="93878cc0-42b6-45bc-897c-9d155fde8328" providerId="ADAL" clId="{94F4509C-67D0-418D-8ACA-D2AB6AD996F2}" dt="2021-05-01T02:10:58.348" v="1665" actId="26606"/>
          <ac:spMkLst>
            <pc:docMk/>
            <pc:sldMk cId="4286733147" sldId="362"/>
            <ac:spMk id="19" creationId="{EE9899FA-8881-472C-AA59-D08A89CA8AEF}"/>
          </ac:spMkLst>
        </pc:spChg>
        <pc:spChg chg="add del">
          <ac:chgData name="Jun Liu" userId="93878cc0-42b6-45bc-897c-9d155fde8328" providerId="ADAL" clId="{94F4509C-67D0-418D-8ACA-D2AB6AD996F2}" dt="2021-05-01T02:10:58.348" v="1665" actId="26606"/>
          <ac:spMkLst>
            <pc:docMk/>
            <pc:sldMk cId="4286733147" sldId="362"/>
            <ac:spMk id="21" creationId="{080B7D90-3DF1-4514-B26D-616BE35553C9}"/>
          </ac:spMkLst>
        </pc:spChg>
        <pc:spChg chg="add del">
          <ac:chgData name="Jun Liu" userId="93878cc0-42b6-45bc-897c-9d155fde8328" providerId="ADAL" clId="{94F4509C-67D0-418D-8ACA-D2AB6AD996F2}" dt="2021-05-01T02:13:47.528" v="1688" actId="26606"/>
          <ac:spMkLst>
            <pc:docMk/>
            <pc:sldMk cId="4286733147" sldId="362"/>
            <ac:spMk id="24" creationId="{823AC064-BC96-4F32-8AE1-B2FD38754823}"/>
          </ac:spMkLst>
        </pc:spChg>
        <pc:spChg chg="add mod">
          <ac:chgData name="Jun Liu" userId="93878cc0-42b6-45bc-897c-9d155fde8328" providerId="ADAL" clId="{94F4509C-67D0-418D-8ACA-D2AB6AD996F2}" dt="2021-05-01T02:18:42.900" v="1803" actId="114"/>
          <ac:spMkLst>
            <pc:docMk/>
            <pc:sldMk cId="4286733147" sldId="362"/>
            <ac:spMk id="26" creationId="{B2221D15-78BB-45D4-9629-71C24E0BD13C}"/>
          </ac:spMkLst>
        </pc:spChg>
        <pc:spChg chg="add del">
          <ac:chgData name="Jun Liu" userId="93878cc0-42b6-45bc-897c-9d155fde8328" providerId="ADAL" clId="{94F4509C-67D0-418D-8ACA-D2AB6AD996F2}" dt="2021-05-01T02:13:47.528" v="1687" actId="26606"/>
          <ac:spMkLst>
            <pc:docMk/>
            <pc:sldMk cId="4286733147" sldId="362"/>
            <ac:spMk id="27" creationId="{78BA5F19-D5E1-4ECC-BEC2-DF7AEDFD7C50}"/>
          </ac:spMkLst>
        </pc:spChg>
        <pc:spChg chg="add del">
          <ac:chgData name="Jun Liu" userId="93878cc0-42b6-45bc-897c-9d155fde8328" providerId="ADAL" clId="{94F4509C-67D0-418D-8ACA-D2AB6AD996F2}" dt="2021-05-01T02:13:47.528" v="1687" actId="26606"/>
          <ac:spMkLst>
            <pc:docMk/>
            <pc:sldMk cId="4286733147" sldId="362"/>
            <ac:spMk id="28" creationId="{BB4D578A-F2C4-4EA9-A811-B48E66D63696}"/>
          </ac:spMkLst>
        </pc:spChg>
        <pc:spChg chg="add mod">
          <ac:chgData name="Jun Liu" userId="93878cc0-42b6-45bc-897c-9d155fde8328" providerId="ADAL" clId="{94F4509C-67D0-418D-8ACA-D2AB6AD996F2}" dt="2021-05-01T02:18:42.684" v="1802" actId="14100"/>
          <ac:spMkLst>
            <pc:docMk/>
            <pc:sldMk cId="4286733147" sldId="362"/>
            <ac:spMk id="29" creationId="{4CCE04D7-BDF3-4534-B5FF-26CCA19635F4}"/>
          </ac:spMkLst>
        </pc:spChg>
        <pc:spChg chg="add del">
          <ac:chgData name="Jun Liu" userId="93878cc0-42b6-45bc-897c-9d155fde8328" providerId="ADAL" clId="{94F4509C-67D0-418D-8ACA-D2AB6AD996F2}" dt="2021-05-01T02:11:49.281" v="1675" actId="26606"/>
          <ac:spMkLst>
            <pc:docMk/>
            <pc:sldMk cId="4286733147" sldId="362"/>
            <ac:spMk id="30" creationId="{F0087D53-9295-4463-AAE4-D5C626046E9F}"/>
          </ac:spMkLst>
        </pc:spChg>
        <pc:spChg chg="add del">
          <ac:chgData name="Jun Liu" userId="93878cc0-42b6-45bc-897c-9d155fde8328" providerId="ADAL" clId="{94F4509C-67D0-418D-8ACA-D2AB6AD996F2}" dt="2021-05-01T02:11:49.281" v="1675" actId="26606"/>
          <ac:spMkLst>
            <pc:docMk/>
            <pc:sldMk cId="4286733147" sldId="362"/>
            <ac:spMk id="32" creationId="{D6A9C53F-5F90-40A5-8C85-5412D39C8C68}"/>
          </ac:spMkLst>
        </pc:spChg>
        <pc:spChg chg="add">
          <ac:chgData name="Jun Liu" userId="93878cc0-42b6-45bc-897c-9d155fde8328" providerId="ADAL" clId="{94F4509C-67D0-418D-8ACA-D2AB6AD996F2}" dt="2021-05-01T02:13:47.528" v="1688" actId="26606"/>
          <ac:spMkLst>
            <pc:docMk/>
            <pc:sldMk cId="4286733147" sldId="362"/>
            <ac:spMk id="33" creationId="{823AC064-BC96-4F32-8AE1-B2FD38754823}"/>
          </ac:spMkLst>
        </pc:spChg>
        <pc:picChg chg="mod ord">
          <ac:chgData name="Jun Liu" userId="93878cc0-42b6-45bc-897c-9d155fde8328" providerId="ADAL" clId="{94F4509C-67D0-418D-8ACA-D2AB6AD996F2}" dt="2021-05-01T02:13:47.528" v="1687" actId="26606"/>
          <ac:picMkLst>
            <pc:docMk/>
            <pc:sldMk cId="4286733147" sldId="362"/>
            <ac:picMk id="3" creationId="{00000000-0000-0000-0000-000000000000}"/>
          </ac:picMkLst>
        </pc:picChg>
        <pc:picChg chg="mod ord">
          <ac:chgData name="Jun Liu" userId="93878cc0-42b6-45bc-897c-9d155fde8328" providerId="ADAL" clId="{94F4509C-67D0-418D-8ACA-D2AB6AD996F2}" dt="2021-05-01T02:13:47.528" v="1687" actId="26606"/>
          <ac:picMkLst>
            <pc:docMk/>
            <pc:sldMk cId="4286733147" sldId="362"/>
            <ac:picMk id="10" creationId="{00000000-0000-0000-0000-000000000000}"/>
          </ac:picMkLst>
        </pc:picChg>
        <pc:cxnChg chg="add del">
          <ac:chgData name="Jun Liu" userId="93878cc0-42b6-45bc-897c-9d155fde8328" providerId="ADAL" clId="{94F4509C-67D0-418D-8ACA-D2AB6AD996F2}" dt="2021-05-01T02:13:47.528" v="1688" actId="26606"/>
          <ac:cxnSpMkLst>
            <pc:docMk/>
            <pc:sldMk cId="4286733147" sldId="362"/>
            <ac:cxnSpMk id="23" creationId="{DB146403-F3D6-484B-B2ED-97F9565D0370}"/>
          </ac:cxnSpMkLst>
        </pc:cxnChg>
        <pc:cxnChg chg="add del">
          <ac:chgData name="Jun Liu" userId="93878cc0-42b6-45bc-897c-9d155fde8328" providerId="ADAL" clId="{94F4509C-67D0-418D-8ACA-D2AB6AD996F2}" dt="2021-05-01T02:13:47.528" v="1688" actId="26606"/>
          <ac:cxnSpMkLst>
            <pc:docMk/>
            <pc:sldMk cId="4286733147" sldId="362"/>
            <ac:cxnSpMk id="25" creationId="{7E7C77BC-7138-40B1-A15B-20F57A494629}"/>
          </ac:cxnSpMkLst>
        </pc:cxnChg>
        <pc:cxnChg chg="add">
          <ac:chgData name="Jun Liu" userId="93878cc0-42b6-45bc-897c-9d155fde8328" providerId="ADAL" clId="{94F4509C-67D0-418D-8ACA-D2AB6AD996F2}" dt="2021-05-01T02:13:47.528" v="1688" actId="26606"/>
          <ac:cxnSpMkLst>
            <pc:docMk/>
            <pc:sldMk cId="4286733147" sldId="362"/>
            <ac:cxnSpMk id="31" creationId="{DB146403-F3D6-484B-B2ED-97F9565D0370}"/>
          </ac:cxnSpMkLst>
        </pc:cxnChg>
        <pc:cxnChg chg="add">
          <ac:chgData name="Jun Liu" userId="93878cc0-42b6-45bc-897c-9d155fde8328" providerId="ADAL" clId="{94F4509C-67D0-418D-8ACA-D2AB6AD996F2}" dt="2021-05-01T02:13:47.528" v="1688" actId="26606"/>
          <ac:cxnSpMkLst>
            <pc:docMk/>
            <pc:sldMk cId="4286733147" sldId="362"/>
            <ac:cxnSpMk id="34" creationId="{7E7C77BC-7138-40B1-A15B-20F57A494629}"/>
          </ac:cxnSpMkLst>
        </pc:cxnChg>
      </pc:sldChg>
      <pc:sldChg chg="modSp mod">
        <pc:chgData name="Jun Liu" userId="93878cc0-42b6-45bc-897c-9d155fde8328" providerId="ADAL" clId="{94F4509C-67D0-418D-8ACA-D2AB6AD996F2}" dt="2021-05-01T02:15:18.474" v="1706" actId="5793"/>
        <pc:sldMkLst>
          <pc:docMk/>
          <pc:sldMk cId="2756204493" sldId="363"/>
        </pc:sldMkLst>
        <pc:spChg chg="mod">
          <ac:chgData name="Jun Liu" userId="93878cc0-42b6-45bc-897c-9d155fde8328" providerId="ADAL" clId="{94F4509C-67D0-418D-8ACA-D2AB6AD996F2}" dt="2021-05-01T02:15:03.451" v="1702"/>
          <ac:spMkLst>
            <pc:docMk/>
            <pc:sldMk cId="2756204493" sldId="363"/>
            <ac:spMk id="2" creationId="{00000000-0000-0000-0000-000000000000}"/>
          </ac:spMkLst>
        </pc:spChg>
        <pc:spChg chg="mod">
          <ac:chgData name="Jun Liu" userId="93878cc0-42b6-45bc-897c-9d155fde8328" providerId="ADAL" clId="{94F4509C-67D0-418D-8ACA-D2AB6AD996F2}" dt="2021-05-01T02:15:18.474" v="1706" actId="5793"/>
          <ac:spMkLst>
            <pc:docMk/>
            <pc:sldMk cId="2756204493" sldId="363"/>
            <ac:spMk id="10" creationId="{545C25D1-3EE9-46BA-8BD1-66516D5CA2A3}"/>
          </ac:spMkLst>
        </pc:spChg>
        <pc:grpChg chg="mod">
          <ac:chgData name="Jun Liu" userId="93878cc0-42b6-45bc-897c-9d155fde8328" providerId="ADAL" clId="{94F4509C-67D0-418D-8ACA-D2AB6AD996F2}" dt="2021-05-01T02:15:16.093" v="1705" actId="1076"/>
          <ac:grpSpMkLst>
            <pc:docMk/>
            <pc:sldMk cId="2756204493" sldId="363"/>
            <ac:grpSpMk id="4" creationId="{00000000-0000-0000-0000-000000000000}"/>
          </ac:grpSpMkLst>
        </pc:grpChg>
        <pc:graphicFrameChg chg="mod modGraphic">
          <ac:chgData name="Jun Liu" userId="93878cc0-42b6-45bc-897c-9d155fde8328" providerId="ADAL" clId="{94F4509C-67D0-418D-8ACA-D2AB6AD996F2}" dt="2021-05-01T02:15:12.215" v="1704" actId="14100"/>
          <ac:graphicFrameMkLst>
            <pc:docMk/>
            <pc:sldMk cId="2756204493" sldId="363"/>
            <ac:graphicFrameMk id="11" creationId="{00000000-0000-0000-0000-000000000000}"/>
          </ac:graphicFrameMkLst>
        </pc:graphicFrameChg>
      </pc:sldChg>
      <pc:sldChg chg="del">
        <pc:chgData name="Jun Liu" userId="93878cc0-42b6-45bc-897c-9d155fde8328" providerId="ADAL" clId="{94F4509C-67D0-418D-8ACA-D2AB6AD996F2}" dt="2021-05-01T02:00:29.127" v="1398" actId="47"/>
        <pc:sldMkLst>
          <pc:docMk/>
          <pc:sldMk cId="3784018550" sldId="363"/>
        </pc:sldMkLst>
      </pc:sldChg>
      <pc:sldChg chg="addSp delSp modSp mod setBg">
        <pc:chgData name="Jun Liu" userId="93878cc0-42b6-45bc-897c-9d155fde8328" providerId="ADAL" clId="{94F4509C-67D0-418D-8ACA-D2AB6AD996F2}" dt="2021-05-01T02:19:05.762" v="1811" actId="167"/>
        <pc:sldMkLst>
          <pc:docMk/>
          <pc:sldMk cId="236296211" sldId="364"/>
        </pc:sldMkLst>
        <pc:spChg chg="mod">
          <ac:chgData name="Jun Liu" userId="93878cc0-42b6-45bc-897c-9d155fde8328" providerId="ADAL" clId="{94F4509C-67D0-418D-8ACA-D2AB6AD996F2}" dt="2021-05-01T02:16:11.986" v="1735" actId="20577"/>
          <ac:spMkLst>
            <pc:docMk/>
            <pc:sldMk cId="236296211" sldId="364"/>
            <ac:spMk id="2" creationId="{00000000-0000-0000-0000-000000000000}"/>
          </ac:spMkLst>
        </pc:spChg>
        <pc:spChg chg="ord">
          <ac:chgData name="Jun Liu" userId="93878cc0-42b6-45bc-897c-9d155fde8328" providerId="ADAL" clId="{94F4509C-67D0-418D-8ACA-D2AB6AD996F2}" dt="2021-05-01T02:16:10.398" v="1734" actId="26606"/>
          <ac:spMkLst>
            <pc:docMk/>
            <pc:sldMk cId="236296211" sldId="364"/>
            <ac:spMk id="8" creationId="{42E028FA-0EBA-4BD4-B67F-025076C730C3}"/>
          </ac:spMkLst>
        </pc:spChg>
        <pc:spChg chg="add del mod">
          <ac:chgData name="Jun Liu" userId="93878cc0-42b6-45bc-897c-9d155fde8328" providerId="ADAL" clId="{94F4509C-67D0-418D-8ACA-D2AB6AD996F2}" dt="2021-05-01T02:16:18.230" v="1737" actId="478"/>
          <ac:spMkLst>
            <pc:docMk/>
            <pc:sldMk cId="236296211" sldId="364"/>
            <ac:spMk id="9" creationId="{A332F140-8758-4A70-89D4-2BDD84185855}"/>
          </ac:spMkLst>
        </pc:spChg>
        <pc:spChg chg="add del mod">
          <ac:chgData name="Jun Liu" userId="93878cc0-42b6-45bc-897c-9d155fde8328" providerId="ADAL" clId="{94F4509C-67D0-418D-8ACA-D2AB6AD996F2}" dt="2021-05-01T02:16:16.549" v="1736" actId="478"/>
          <ac:spMkLst>
            <pc:docMk/>
            <pc:sldMk cId="236296211" sldId="364"/>
            <ac:spMk id="10" creationId="{E825B0BC-02D8-41BA-827F-478670D0F655}"/>
          </ac:spMkLst>
        </pc:spChg>
        <pc:spChg chg="mod ord">
          <ac:chgData name="Jun Liu" userId="93878cc0-42b6-45bc-897c-9d155fde8328" providerId="ADAL" clId="{94F4509C-67D0-418D-8ACA-D2AB6AD996F2}" dt="2021-05-01T02:16:10.398" v="1734" actId="26606"/>
          <ac:spMkLst>
            <pc:docMk/>
            <pc:sldMk cId="236296211" sldId="364"/>
            <ac:spMk id="12" creationId="{545C25D1-3EE9-46BA-8BD1-66516D5CA2A3}"/>
          </ac:spMkLst>
        </pc:spChg>
        <pc:spChg chg="add del mod">
          <ac:chgData name="Jun Liu" userId="93878cc0-42b6-45bc-897c-9d155fde8328" providerId="ADAL" clId="{94F4509C-67D0-418D-8ACA-D2AB6AD996F2}" dt="2021-05-01T02:18:43.069" v="1804" actId="478"/>
          <ac:spMkLst>
            <pc:docMk/>
            <pc:sldMk cId="236296211" sldId="364"/>
            <ac:spMk id="14" creationId="{7B9D9481-2CA3-4008-BC46-C858BC3C2A31}"/>
          </ac:spMkLst>
        </pc:spChg>
        <pc:spChg chg="add del mod">
          <ac:chgData name="Jun Liu" userId="93878cc0-42b6-45bc-897c-9d155fde8328" providerId="ADAL" clId="{94F4509C-67D0-418D-8ACA-D2AB6AD996F2}" dt="2021-05-01T02:18:43.069" v="1804" actId="478"/>
          <ac:spMkLst>
            <pc:docMk/>
            <pc:sldMk cId="236296211" sldId="364"/>
            <ac:spMk id="15" creationId="{EAA703CD-ED86-44D2-8C42-FFC6688FDA90}"/>
          </ac:spMkLst>
        </pc:spChg>
        <pc:spChg chg="add del mod">
          <ac:chgData name="Jun Liu" userId="93878cc0-42b6-45bc-897c-9d155fde8328" providerId="ADAL" clId="{94F4509C-67D0-418D-8ACA-D2AB6AD996F2}" dt="2021-05-01T02:18:43.254" v="1805"/>
          <ac:spMkLst>
            <pc:docMk/>
            <pc:sldMk cId="236296211" sldId="364"/>
            <ac:spMk id="16" creationId="{F7C0CCE6-C109-4472-9F93-BBE44E3EA512}"/>
          </ac:spMkLst>
        </pc:spChg>
        <pc:spChg chg="add del mod">
          <ac:chgData name="Jun Liu" userId="93878cc0-42b6-45bc-897c-9d155fde8328" providerId="ADAL" clId="{94F4509C-67D0-418D-8ACA-D2AB6AD996F2}" dt="2021-05-01T02:18:43.254" v="1805"/>
          <ac:spMkLst>
            <pc:docMk/>
            <pc:sldMk cId="236296211" sldId="364"/>
            <ac:spMk id="18" creationId="{39EBD403-851D-4239-B378-A0A5A384FC0C}"/>
          </ac:spMkLst>
        </pc:spChg>
        <pc:spChg chg="add">
          <ac:chgData name="Jun Liu" userId="93878cc0-42b6-45bc-897c-9d155fde8328" providerId="ADAL" clId="{94F4509C-67D0-418D-8ACA-D2AB6AD996F2}" dt="2021-05-01T02:16:10.398" v="1734" actId="26606"/>
          <ac:spMkLst>
            <pc:docMk/>
            <pc:sldMk cId="236296211" sldId="364"/>
            <ac:spMk id="19" creationId="{823AC064-BC96-4F32-8AE1-B2FD38754823}"/>
          </ac:spMkLst>
        </pc:spChg>
        <pc:spChg chg="add mod ord">
          <ac:chgData name="Jun Liu" userId="93878cc0-42b6-45bc-897c-9d155fde8328" providerId="ADAL" clId="{94F4509C-67D0-418D-8ACA-D2AB6AD996F2}" dt="2021-05-01T02:19:05.762" v="1811" actId="167"/>
          <ac:spMkLst>
            <pc:docMk/>
            <pc:sldMk cId="236296211" sldId="364"/>
            <ac:spMk id="20" creationId="{46C4E35A-5820-4EA0-9497-CD4075529BD1}"/>
          </ac:spMkLst>
        </pc:spChg>
        <pc:picChg chg="mod">
          <ac:chgData name="Jun Liu" userId="93878cc0-42b6-45bc-897c-9d155fde8328" providerId="ADAL" clId="{94F4509C-67D0-418D-8ACA-D2AB6AD996F2}" dt="2021-05-01T02:16:10.398" v="1734" actId="26606"/>
          <ac:picMkLst>
            <pc:docMk/>
            <pc:sldMk cId="236296211" sldId="364"/>
            <ac:picMk id="4" creationId="{00000000-0000-0000-0000-000000000000}"/>
          </ac:picMkLst>
        </pc:picChg>
        <pc:picChg chg="mod">
          <ac:chgData name="Jun Liu" userId="93878cc0-42b6-45bc-897c-9d155fde8328" providerId="ADAL" clId="{94F4509C-67D0-418D-8ACA-D2AB6AD996F2}" dt="2021-05-01T02:16:10.398" v="1734" actId="26606"/>
          <ac:picMkLst>
            <pc:docMk/>
            <pc:sldMk cId="236296211" sldId="364"/>
            <ac:picMk id="5" creationId="{00000000-0000-0000-0000-000000000000}"/>
          </ac:picMkLst>
        </pc:picChg>
        <pc:cxnChg chg="add">
          <ac:chgData name="Jun Liu" userId="93878cc0-42b6-45bc-897c-9d155fde8328" providerId="ADAL" clId="{94F4509C-67D0-418D-8ACA-D2AB6AD996F2}" dt="2021-05-01T02:16:10.398" v="1734" actId="26606"/>
          <ac:cxnSpMkLst>
            <pc:docMk/>
            <pc:sldMk cId="236296211" sldId="364"/>
            <ac:cxnSpMk id="17" creationId="{DB146403-F3D6-484B-B2ED-97F9565D0370}"/>
          </ac:cxnSpMkLst>
        </pc:cxnChg>
        <pc:cxnChg chg="add">
          <ac:chgData name="Jun Liu" userId="93878cc0-42b6-45bc-897c-9d155fde8328" providerId="ADAL" clId="{94F4509C-67D0-418D-8ACA-D2AB6AD996F2}" dt="2021-05-01T02:16:10.398" v="1734" actId="26606"/>
          <ac:cxnSpMkLst>
            <pc:docMk/>
            <pc:sldMk cId="236296211" sldId="364"/>
            <ac:cxnSpMk id="21" creationId="{7E7C77BC-7138-40B1-A15B-20F57A494629}"/>
          </ac:cxnSpMkLst>
        </pc:cxnChg>
      </pc:sldChg>
      <pc:sldChg chg="del">
        <pc:chgData name="Jun Liu" userId="93878cc0-42b6-45bc-897c-9d155fde8328" providerId="ADAL" clId="{94F4509C-67D0-418D-8ACA-D2AB6AD996F2}" dt="2021-05-01T02:00:29.127" v="1398" actId="47"/>
        <pc:sldMkLst>
          <pc:docMk/>
          <pc:sldMk cId="1500521398" sldId="364"/>
        </pc:sldMkLst>
      </pc:sldChg>
      <pc:sldChg chg="del">
        <pc:chgData name="Jun Liu" userId="93878cc0-42b6-45bc-897c-9d155fde8328" providerId="ADAL" clId="{94F4509C-67D0-418D-8ACA-D2AB6AD996F2}" dt="2021-05-01T02:00:29.127" v="1398" actId="47"/>
        <pc:sldMkLst>
          <pc:docMk/>
          <pc:sldMk cId="303769019" sldId="365"/>
        </pc:sldMkLst>
      </pc:sldChg>
      <pc:sldChg chg="modSp mod">
        <pc:chgData name="Jun Liu" userId="93878cc0-42b6-45bc-897c-9d155fde8328" providerId="ADAL" clId="{94F4509C-67D0-418D-8ACA-D2AB6AD996F2}" dt="2021-05-01T02:21:38.022" v="1878" actId="14100"/>
        <pc:sldMkLst>
          <pc:docMk/>
          <pc:sldMk cId="592764849" sldId="365"/>
        </pc:sldMkLst>
        <pc:spChg chg="mod">
          <ac:chgData name="Jun Liu" userId="93878cc0-42b6-45bc-897c-9d155fde8328" providerId="ADAL" clId="{94F4509C-67D0-418D-8ACA-D2AB6AD996F2}" dt="2021-05-01T02:21:38.022" v="1878" actId="14100"/>
          <ac:spMkLst>
            <pc:docMk/>
            <pc:sldMk cId="592764849" sldId="365"/>
            <ac:spMk id="2" creationId="{00000000-0000-0000-0000-000000000000}"/>
          </ac:spMkLst>
        </pc:spChg>
        <pc:grpChg chg="mod">
          <ac:chgData name="Jun Liu" userId="93878cc0-42b6-45bc-897c-9d155fde8328" providerId="ADAL" clId="{94F4509C-67D0-418D-8ACA-D2AB6AD996F2}" dt="2021-05-01T02:16:36.903" v="1739" actId="1076"/>
          <ac:grpSpMkLst>
            <pc:docMk/>
            <pc:sldMk cId="592764849" sldId="365"/>
            <ac:grpSpMk id="5" creationId="{00000000-0000-0000-0000-000000000000}"/>
          </ac:grpSpMkLst>
        </pc:grpChg>
      </pc:sldChg>
      <pc:sldChg chg="del">
        <pc:chgData name="Jun Liu" userId="93878cc0-42b6-45bc-897c-9d155fde8328" providerId="ADAL" clId="{94F4509C-67D0-418D-8ACA-D2AB6AD996F2}" dt="2021-05-01T02:00:29.127" v="1398" actId="47"/>
        <pc:sldMkLst>
          <pc:docMk/>
          <pc:sldMk cId="88646317" sldId="366"/>
        </pc:sldMkLst>
      </pc:sldChg>
      <pc:sldChg chg="addSp delSp modSp mod setBg">
        <pc:chgData name="Jun Liu" userId="93878cc0-42b6-45bc-897c-9d155fde8328" providerId="ADAL" clId="{94F4509C-67D0-418D-8ACA-D2AB6AD996F2}" dt="2021-05-01T02:19:08.340" v="1813" actId="167"/>
        <pc:sldMkLst>
          <pc:docMk/>
          <pc:sldMk cId="3631848648" sldId="366"/>
        </pc:sldMkLst>
        <pc:spChg chg="mod">
          <ac:chgData name="Jun Liu" userId="93878cc0-42b6-45bc-897c-9d155fde8328" providerId="ADAL" clId="{94F4509C-67D0-418D-8ACA-D2AB6AD996F2}" dt="2021-05-01T02:18:38.035" v="1791" actId="20577"/>
          <ac:spMkLst>
            <pc:docMk/>
            <pc:sldMk cId="3631848648" sldId="366"/>
            <ac:spMk id="2" creationId="{00000000-0000-0000-0000-000000000000}"/>
          </ac:spMkLst>
        </pc:spChg>
        <pc:spChg chg="ord">
          <ac:chgData name="Jun Liu" userId="93878cc0-42b6-45bc-897c-9d155fde8328" providerId="ADAL" clId="{94F4509C-67D0-418D-8ACA-D2AB6AD996F2}" dt="2021-05-01T02:18:35.916" v="1790" actId="26606"/>
          <ac:spMkLst>
            <pc:docMk/>
            <pc:sldMk cId="3631848648" sldId="366"/>
            <ac:spMk id="8" creationId="{42E028FA-0EBA-4BD4-B67F-025076C730C3}"/>
          </ac:spMkLst>
        </pc:spChg>
        <pc:spChg chg="add del mod">
          <ac:chgData name="Jun Liu" userId="93878cc0-42b6-45bc-897c-9d155fde8328" providerId="ADAL" clId="{94F4509C-67D0-418D-8ACA-D2AB6AD996F2}" dt="2021-05-01T02:18:43.717" v="1806"/>
          <ac:spMkLst>
            <pc:docMk/>
            <pc:sldMk cId="3631848648" sldId="366"/>
            <ac:spMk id="10" creationId="{3EC2B68A-53B0-4F62-A780-77DAE4046C25}"/>
          </ac:spMkLst>
        </pc:spChg>
        <pc:spChg chg="add del mod">
          <ac:chgData name="Jun Liu" userId="93878cc0-42b6-45bc-897c-9d155fde8328" providerId="ADAL" clId="{94F4509C-67D0-418D-8ACA-D2AB6AD996F2}" dt="2021-05-01T02:18:43.717" v="1806"/>
          <ac:spMkLst>
            <pc:docMk/>
            <pc:sldMk cId="3631848648" sldId="366"/>
            <ac:spMk id="11" creationId="{93043DAF-E30F-442B-8073-0793C6DE1E1E}"/>
          </ac:spMkLst>
        </pc:spChg>
        <pc:spChg chg="del mod">
          <ac:chgData name="Jun Liu" userId="93878cc0-42b6-45bc-897c-9d155fde8328" providerId="ADAL" clId="{94F4509C-67D0-418D-8ACA-D2AB6AD996F2}" dt="2021-05-01T02:17:01.365" v="1755" actId="478"/>
          <ac:spMkLst>
            <pc:docMk/>
            <pc:sldMk cId="3631848648" sldId="366"/>
            <ac:spMk id="12" creationId="{545C25D1-3EE9-46BA-8BD1-66516D5CA2A3}"/>
          </ac:spMkLst>
        </pc:spChg>
        <pc:spChg chg="add mod ord">
          <ac:chgData name="Jun Liu" userId="93878cc0-42b6-45bc-897c-9d155fde8328" providerId="ADAL" clId="{94F4509C-67D0-418D-8ACA-D2AB6AD996F2}" dt="2021-05-01T02:19:08.340" v="1813" actId="167"/>
          <ac:spMkLst>
            <pc:docMk/>
            <pc:sldMk cId="3631848648" sldId="366"/>
            <ac:spMk id="14" creationId="{BB0F3F25-2EEA-49BD-864A-FB6B5220405C}"/>
          </ac:spMkLst>
        </pc:spChg>
        <pc:spChg chg="add del">
          <ac:chgData name="Jun Liu" userId="93878cc0-42b6-45bc-897c-9d155fde8328" providerId="ADAL" clId="{94F4509C-67D0-418D-8ACA-D2AB6AD996F2}" dt="2021-05-01T02:18:35.916" v="1790" actId="26606"/>
          <ac:spMkLst>
            <pc:docMk/>
            <pc:sldMk cId="3631848648" sldId="366"/>
            <ac:spMk id="15" creationId="{823AC064-BC96-4F32-8AE1-B2FD38754823}"/>
          </ac:spMkLst>
        </pc:spChg>
        <pc:picChg chg="mod ord">
          <ac:chgData name="Jun Liu" userId="93878cc0-42b6-45bc-897c-9d155fde8328" providerId="ADAL" clId="{94F4509C-67D0-418D-8ACA-D2AB6AD996F2}" dt="2021-05-01T02:19:00.930" v="1809" actId="1076"/>
          <ac:picMkLst>
            <pc:docMk/>
            <pc:sldMk cId="3631848648" sldId="366"/>
            <ac:picMk id="3" creationId="{00000000-0000-0000-0000-000000000000}"/>
          </ac:picMkLst>
        </pc:picChg>
        <pc:picChg chg="mod">
          <ac:chgData name="Jun Liu" userId="93878cc0-42b6-45bc-897c-9d155fde8328" providerId="ADAL" clId="{94F4509C-67D0-418D-8ACA-D2AB6AD996F2}" dt="2021-05-01T02:18:53.876" v="1808" actId="1076"/>
          <ac:picMkLst>
            <pc:docMk/>
            <pc:sldMk cId="3631848648" sldId="366"/>
            <ac:picMk id="6" creationId="{00000000-0000-0000-0000-000000000000}"/>
          </ac:picMkLst>
        </pc:picChg>
        <pc:cxnChg chg="add del">
          <ac:chgData name="Jun Liu" userId="93878cc0-42b6-45bc-897c-9d155fde8328" providerId="ADAL" clId="{94F4509C-67D0-418D-8ACA-D2AB6AD996F2}" dt="2021-05-01T02:18:35.916" v="1790" actId="26606"/>
          <ac:cxnSpMkLst>
            <pc:docMk/>
            <pc:sldMk cId="3631848648" sldId="366"/>
            <ac:cxnSpMk id="13" creationId="{DB146403-F3D6-484B-B2ED-97F9565D0370}"/>
          </ac:cxnSpMkLst>
        </pc:cxnChg>
        <pc:cxnChg chg="add del">
          <ac:chgData name="Jun Liu" userId="93878cc0-42b6-45bc-897c-9d155fde8328" providerId="ADAL" clId="{94F4509C-67D0-418D-8ACA-D2AB6AD996F2}" dt="2021-05-01T02:18:35.916" v="1790" actId="26606"/>
          <ac:cxnSpMkLst>
            <pc:docMk/>
            <pc:sldMk cId="3631848648" sldId="366"/>
            <ac:cxnSpMk id="17" creationId="{7E7C77BC-7138-40B1-A15B-20F57A494629}"/>
          </ac:cxnSpMkLst>
        </pc:cxnChg>
      </pc:sldChg>
      <pc:sldChg chg="modSp mod">
        <pc:chgData name="Jun Liu" userId="93878cc0-42b6-45bc-897c-9d155fde8328" providerId="ADAL" clId="{94F4509C-67D0-418D-8ACA-D2AB6AD996F2}" dt="2021-04-30T23:03:34.302" v="478" actId="20577"/>
        <pc:sldMkLst>
          <pc:docMk/>
          <pc:sldMk cId="1714467635" sldId="368"/>
        </pc:sldMkLst>
        <pc:spChg chg="mod">
          <ac:chgData name="Jun Liu" userId="93878cc0-42b6-45bc-897c-9d155fde8328" providerId="ADAL" clId="{94F4509C-67D0-418D-8ACA-D2AB6AD996F2}" dt="2021-04-30T23:03:34.302" v="478" actId="20577"/>
          <ac:spMkLst>
            <pc:docMk/>
            <pc:sldMk cId="1714467635" sldId="368"/>
            <ac:spMk id="2" creationId="{7306AD30-3295-4EA5-8B4F-637013222371}"/>
          </ac:spMkLst>
        </pc:spChg>
        <pc:spChg chg="mod">
          <ac:chgData name="Jun Liu" userId="93878cc0-42b6-45bc-897c-9d155fde8328" providerId="ADAL" clId="{94F4509C-67D0-418D-8ACA-D2AB6AD996F2}" dt="2021-04-30T22:38:57.497" v="9" actId="20577"/>
          <ac:spMkLst>
            <pc:docMk/>
            <pc:sldMk cId="1714467635" sldId="368"/>
            <ac:spMk id="3" creationId="{DB2B2690-F62B-4496-B146-9D77E75E9FCE}"/>
          </ac:spMkLst>
        </pc:spChg>
      </pc:sldChg>
      <pc:sldChg chg="modSp mod ord">
        <pc:chgData name="Jun Liu" userId="93878cc0-42b6-45bc-897c-9d155fde8328" providerId="ADAL" clId="{94F4509C-67D0-418D-8ACA-D2AB6AD996F2}" dt="2021-04-30T23:12:06.627" v="937"/>
        <pc:sldMkLst>
          <pc:docMk/>
          <pc:sldMk cId="2954471529" sldId="369"/>
        </pc:sldMkLst>
        <pc:spChg chg="mod">
          <ac:chgData name="Jun Liu" userId="93878cc0-42b6-45bc-897c-9d155fde8328" providerId="ADAL" clId="{94F4509C-67D0-418D-8ACA-D2AB6AD996F2}" dt="2021-04-30T23:03:54.828" v="501" actId="20577"/>
          <ac:spMkLst>
            <pc:docMk/>
            <pc:sldMk cId="2954471529" sldId="369"/>
            <ac:spMk id="2" creationId="{7306AD30-3295-4EA5-8B4F-637013222371}"/>
          </ac:spMkLst>
        </pc:spChg>
        <pc:spChg chg="mod">
          <ac:chgData name="Jun Liu" userId="93878cc0-42b6-45bc-897c-9d155fde8328" providerId="ADAL" clId="{94F4509C-67D0-418D-8ACA-D2AB6AD996F2}" dt="2021-04-30T23:11:08.151" v="935" actId="6549"/>
          <ac:spMkLst>
            <pc:docMk/>
            <pc:sldMk cId="2954471529" sldId="369"/>
            <ac:spMk id="3" creationId="{DB2B2690-F62B-4496-B146-9D77E75E9FCE}"/>
          </ac:spMkLst>
        </pc:spChg>
        <pc:picChg chg="mod">
          <ac:chgData name="Jun Liu" userId="93878cc0-42b6-45bc-897c-9d155fde8328" providerId="ADAL" clId="{94F4509C-67D0-418D-8ACA-D2AB6AD996F2}" dt="2021-04-30T23:10:15.275" v="892" actId="1076"/>
          <ac:picMkLst>
            <pc:docMk/>
            <pc:sldMk cId="2954471529" sldId="369"/>
            <ac:picMk id="7" creationId="{EEF3F3D5-ADD7-417E-8577-9F2E2C747E83}"/>
          </ac:picMkLst>
        </pc:picChg>
      </pc:sldChg>
      <pc:sldChg chg="addSp delSp add del setBg delDesignElem">
        <pc:chgData name="Jun Liu" userId="93878cc0-42b6-45bc-897c-9d155fde8328" providerId="ADAL" clId="{94F4509C-67D0-418D-8ACA-D2AB6AD996F2}" dt="2021-04-30T23:03:15.891" v="461"/>
        <pc:sldMkLst>
          <pc:docMk/>
          <pc:sldMk cId="3523910360" sldId="369"/>
        </pc:sldMkLst>
        <pc:spChg chg="add del">
          <ac:chgData name="Jun Liu" userId="93878cc0-42b6-45bc-897c-9d155fde8328" providerId="ADAL" clId="{94F4509C-67D0-418D-8ACA-D2AB6AD996F2}" dt="2021-04-30T23:03:15.891" v="461"/>
          <ac:spMkLst>
            <pc:docMk/>
            <pc:sldMk cId="3523910360" sldId="369"/>
            <ac:spMk id="6" creationId="{C5E6CFF1-2F42-4E10-9A97-F116F46F53FE}"/>
          </ac:spMkLst>
        </pc:spChg>
        <pc:cxnChg chg="add del">
          <ac:chgData name="Jun Liu" userId="93878cc0-42b6-45bc-897c-9d155fde8328" providerId="ADAL" clId="{94F4509C-67D0-418D-8ACA-D2AB6AD996F2}" dt="2021-04-30T23:03:15.891" v="461"/>
          <ac:cxnSpMkLst>
            <pc:docMk/>
            <pc:sldMk cId="3523910360" sldId="369"/>
            <ac:cxnSpMk id="11" creationId="{67182200-4859-4C8D-BCBB-55B245C28BA3}"/>
          </ac:cxnSpMkLst>
        </pc:cxnChg>
      </pc:sldChg>
      <pc:sldChg chg="modSp add mod modAnim">
        <pc:chgData name="Jun Liu" userId="93878cc0-42b6-45bc-897c-9d155fde8328" providerId="ADAL" clId="{94F4509C-67D0-418D-8ACA-D2AB6AD996F2}" dt="2021-04-30T23:12:42.911" v="958"/>
        <pc:sldMkLst>
          <pc:docMk/>
          <pc:sldMk cId="542279727" sldId="370"/>
        </pc:sldMkLst>
        <pc:spChg chg="mod">
          <ac:chgData name="Jun Liu" userId="93878cc0-42b6-45bc-897c-9d155fde8328" providerId="ADAL" clId="{94F4509C-67D0-418D-8ACA-D2AB6AD996F2}" dt="2021-04-30T23:12:33.105" v="957" actId="5793"/>
          <ac:spMkLst>
            <pc:docMk/>
            <pc:sldMk cId="542279727" sldId="370"/>
            <ac:spMk id="2" creationId="{00000000-0000-0000-0000-000000000000}"/>
          </ac:spMkLst>
        </pc:spChg>
      </pc:sldChg>
      <pc:sldChg chg="addSp delSp modSp new mod">
        <pc:chgData name="Jun Liu" userId="93878cc0-42b6-45bc-897c-9d155fde8328" providerId="ADAL" clId="{94F4509C-67D0-418D-8ACA-D2AB6AD996F2}" dt="2021-05-01T02:23:55.705" v="1908" actId="113"/>
        <pc:sldMkLst>
          <pc:docMk/>
          <pc:sldMk cId="2137490150" sldId="371"/>
        </pc:sldMkLst>
        <pc:spChg chg="mod">
          <ac:chgData name="Jun Liu" userId="93878cc0-42b6-45bc-897c-9d155fde8328" providerId="ADAL" clId="{94F4509C-67D0-418D-8ACA-D2AB6AD996F2}" dt="2021-04-30T23:13:14.341" v="1015" actId="313"/>
          <ac:spMkLst>
            <pc:docMk/>
            <pc:sldMk cId="2137490150" sldId="371"/>
            <ac:spMk id="2" creationId="{FB5C64BB-F940-40F6-BB8A-0C5D5564D3FA}"/>
          </ac:spMkLst>
        </pc:spChg>
        <pc:spChg chg="mod">
          <ac:chgData name="Jun Liu" userId="93878cc0-42b6-45bc-897c-9d155fde8328" providerId="ADAL" clId="{94F4509C-67D0-418D-8ACA-D2AB6AD996F2}" dt="2021-04-30T23:20:11.025" v="1254" actId="6549"/>
          <ac:spMkLst>
            <pc:docMk/>
            <pc:sldMk cId="2137490150" sldId="371"/>
            <ac:spMk id="3" creationId="{E8065F11-EB67-4210-9EE5-0849785C6089}"/>
          </ac:spMkLst>
        </pc:spChg>
        <pc:spChg chg="add del mod">
          <ac:chgData name="Jun Liu" userId="93878cc0-42b6-45bc-897c-9d155fde8328" providerId="ADAL" clId="{94F4509C-67D0-418D-8ACA-D2AB6AD996F2}" dt="2021-04-30T23:20:03.293" v="1252"/>
          <ac:spMkLst>
            <pc:docMk/>
            <pc:sldMk cId="2137490150" sldId="371"/>
            <ac:spMk id="4" creationId="{2EEE455E-DAA1-44F8-A7E1-ADF08C67C90F}"/>
          </ac:spMkLst>
        </pc:spChg>
        <pc:spChg chg="mod">
          <ac:chgData name="Jun Liu" userId="93878cc0-42b6-45bc-897c-9d155fde8328" providerId="ADAL" clId="{94F4509C-67D0-418D-8ACA-D2AB6AD996F2}" dt="2021-04-30T23:19:59.501" v="1251"/>
          <ac:spMkLst>
            <pc:docMk/>
            <pc:sldMk cId="2137490150" sldId="371"/>
            <ac:spMk id="10" creationId="{E1B0D595-2A05-4194-AC95-8D830DA2396D}"/>
          </ac:spMkLst>
        </pc:spChg>
        <pc:spChg chg="mod">
          <ac:chgData name="Jun Liu" userId="93878cc0-42b6-45bc-897c-9d155fde8328" providerId="ADAL" clId="{94F4509C-67D0-418D-8ACA-D2AB6AD996F2}" dt="2021-04-30T23:19:59.501" v="1251"/>
          <ac:spMkLst>
            <pc:docMk/>
            <pc:sldMk cId="2137490150" sldId="371"/>
            <ac:spMk id="11" creationId="{7144C607-C4AB-4282-B8D2-78F7C619ED3F}"/>
          </ac:spMkLst>
        </pc:spChg>
        <pc:spChg chg="mod">
          <ac:chgData name="Jun Liu" userId="93878cc0-42b6-45bc-897c-9d155fde8328" providerId="ADAL" clId="{94F4509C-67D0-418D-8ACA-D2AB6AD996F2}" dt="2021-04-30T23:19:59.501" v="1251"/>
          <ac:spMkLst>
            <pc:docMk/>
            <pc:sldMk cId="2137490150" sldId="371"/>
            <ac:spMk id="14" creationId="{CA308883-DBE5-4C57-9FB4-BECBDCD8DCCB}"/>
          </ac:spMkLst>
        </pc:spChg>
        <pc:spChg chg="mod">
          <ac:chgData name="Jun Liu" userId="93878cc0-42b6-45bc-897c-9d155fde8328" providerId="ADAL" clId="{94F4509C-67D0-418D-8ACA-D2AB6AD996F2}" dt="2021-04-30T23:19:59.501" v="1251"/>
          <ac:spMkLst>
            <pc:docMk/>
            <pc:sldMk cId="2137490150" sldId="371"/>
            <ac:spMk id="15" creationId="{641F7311-BE4F-48D1-85CC-C3414797B037}"/>
          </ac:spMkLst>
        </pc:spChg>
        <pc:spChg chg="add mod">
          <ac:chgData name="Jun Liu" userId="93878cc0-42b6-45bc-897c-9d155fde8328" providerId="ADAL" clId="{94F4509C-67D0-418D-8ACA-D2AB6AD996F2}" dt="2021-04-30T23:20:19.729" v="1257" actId="1076"/>
          <ac:spMkLst>
            <pc:docMk/>
            <pc:sldMk cId="2137490150" sldId="371"/>
            <ac:spMk id="16" creationId="{E06B3D6F-9E7F-4096-9CFB-8F9DBAC01B19}"/>
          </ac:spMkLst>
        </pc:spChg>
        <pc:spChg chg="mod">
          <ac:chgData name="Jun Liu" userId="93878cc0-42b6-45bc-897c-9d155fde8328" providerId="ADAL" clId="{94F4509C-67D0-418D-8ACA-D2AB6AD996F2}" dt="2021-04-30T23:20:12.666" v="1255"/>
          <ac:spMkLst>
            <pc:docMk/>
            <pc:sldMk cId="2137490150" sldId="371"/>
            <ac:spMk id="22" creationId="{B2DB793D-75B8-4BED-8EFB-EAF3D97B9818}"/>
          </ac:spMkLst>
        </pc:spChg>
        <pc:spChg chg="mod">
          <ac:chgData name="Jun Liu" userId="93878cc0-42b6-45bc-897c-9d155fde8328" providerId="ADAL" clId="{94F4509C-67D0-418D-8ACA-D2AB6AD996F2}" dt="2021-04-30T23:20:12.666" v="1255"/>
          <ac:spMkLst>
            <pc:docMk/>
            <pc:sldMk cId="2137490150" sldId="371"/>
            <ac:spMk id="23" creationId="{84FB8537-CDBE-4211-BE53-0749594472D4}"/>
          </ac:spMkLst>
        </pc:spChg>
        <pc:spChg chg="mod">
          <ac:chgData name="Jun Liu" userId="93878cc0-42b6-45bc-897c-9d155fde8328" providerId="ADAL" clId="{94F4509C-67D0-418D-8ACA-D2AB6AD996F2}" dt="2021-05-01T02:23:31.343" v="1894" actId="14100"/>
          <ac:spMkLst>
            <pc:docMk/>
            <pc:sldMk cId="2137490150" sldId="371"/>
            <ac:spMk id="26" creationId="{694A2FDA-6C57-4DF8-8DD0-6498A8437B5D}"/>
          </ac:spMkLst>
        </pc:spChg>
        <pc:spChg chg="mod">
          <ac:chgData name="Jun Liu" userId="93878cc0-42b6-45bc-897c-9d155fde8328" providerId="ADAL" clId="{94F4509C-67D0-418D-8ACA-D2AB6AD996F2}" dt="2021-04-30T23:20:12.666" v="1255"/>
          <ac:spMkLst>
            <pc:docMk/>
            <pc:sldMk cId="2137490150" sldId="371"/>
            <ac:spMk id="27" creationId="{D7955090-A6A9-406A-B767-DE1F7EE327E0}"/>
          </ac:spMkLst>
        </pc:spChg>
        <pc:spChg chg="add del mod">
          <ac:chgData name="Jun Liu" userId="93878cc0-42b6-45bc-897c-9d155fde8328" providerId="ADAL" clId="{94F4509C-67D0-418D-8ACA-D2AB6AD996F2}" dt="2021-04-30T23:20:39.853" v="1262" actId="478"/>
          <ac:spMkLst>
            <pc:docMk/>
            <pc:sldMk cId="2137490150" sldId="371"/>
            <ac:spMk id="28" creationId="{FD0F0CAF-920F-4A82-9804-75D1E826BFE3}"/>
          </ac:spMkLst>
        </pc:spChg>
        <pc:spChg chg="add del mod">
          <ac:chgData name="Jun Liu" userId="93878cc0-42b6-45bc-897c-9d155fde8328" providerId="ADAL" clId="{94F4509C-67D0-418D-8ACA-D2AB6AD996F2}" dt="2021-04-30T23:20:40.692" v="1263" actId="478"/>
          <ac:spMkLst>
            <pc:docMk/>
            <pc:sldMk cId="2137490150" sldId="371"/>
            <ac:spMk id="29" creationId="{806D7059-9CBF-49FC-9972-42178A58AE54}"/>
          </ac:spMkLst>
        </pc:spChg>
        <pc:spChg chg="add del">
          <ac:chgData name="Jun Liu" userId="93878cc0-42b6-45bc-897c-9d155fde8328" providerId="ADAL" clId="{94F4509C-67D0-418D-8ACA-D2AB6AD996F2}" dt="2021-05-01T02:22:15.827" v="1880" actId="22"/>
          <ac:spMkLst>
            <pc:docMk/>
            <pc:sldMk cId="2137490150" sldId="371"/>
            <ac:spMk id="31" creationId="{F414DB63-2A26-4539-970A-FAE84DFCEDBA}"/>
          </ac:spMkLst>
        </pc:spChg>
        <pc:spChg chg="add mod">
          <ac:chgData name="Jun Liu" userId="93878cc0-42b6-45bc-897c-9d155fde8328" providerId="ADAL" clId="{94F4509C-67D0-418D-8ACA-D2AB6AD996F2}" dt="2021-05-01T02:23:55.705" v="1908" actId="113"/>
          <ac:spMkLst>
            <pc:docMk/>
            <pc:sldMk cId="2137490150" sldId="371"/>
            <ac:spMk id="32" creationId="{C932E711-DAD2-447C-9DD0-ED2CFC652086}"/>
          </ac:spMkLst>
        </pc:spChg>
        <pc:grpChg chg="add del mod">
          <ac:chgData name="Jun Liu" userId="93878cc0-42b6-45bc-897c-9d155fde8328" providerId="ADAL" clId="{94F4509C-67D0-418D-8ACA-D2AB6AD996F2}" dt="2021-04-30T23:20:03.293" v="1252"/>
          <ac:grpSpMkLst>
            <pc:docMk/>
            <pc:sldMk cId="2137490150" sldId="371"/>
            <ac:grpSpMk id="6" creationId="{EA6C8EBA-E84E-498D-90AE-A2C2A83D8726}"/>
          </ac:grpSpMkLst>
        </pc:grpChg>
        <pc:grpChg chg="add del mod">
          <ac:chgData name="Jun Liu" userId="93878cc0-42b6-45bc-897c-9d155fde8328" providerId="ADAL" clId="{94F4509C-67D0-418D-8ACA-D2AB6AD996F2}" dt="2021-04-30T23:20:03.293" v="1252"/>
          <ac:grpSpMkLst>
            <pc:docMk/>
            <pc:sldMk cId="2137490150" sldId="371"/>
            <ac:grpSpMk id="9" creationId="{EBEB6872-04D1-4FD5-92F2-D679D0294AB6}"/>
          </ac:grpSpMkLst>
        </pc:grpChg>
        <pc:grpChg chg="add del mod">
          <ac:chgData name="Jun Liu" userId="93878cc0-42b6-45bc-897c-9d155fde8328" providerId="ADAL" clId="{94F4509C-67D0-418D-8ACA-D2AB6AD996F2}" dt="2021-04-30T23:20:03.293" v="1252"/>
          <ac:grpSpMkLst>
            <pc:docMk/>
            <pc:sldMk cId="2137490150" sldId="371"/>
            <ac:grpSpMk id="13" creationId="{4BD2D425-E325-4C0E-8A49-595AB74D112B}"/>
          </ac:grpSpMkLst>
        </pc:grpChg>
        <pc:grpChg chg="add del mod">
          <ac:chgData name="Jun Liu" userId="93878cc0-42b6-45bc-897c-9d155fde8328" providerId="ADAL" clId="{94F4509C-67D0-418D-8ACA-D2AB6AD996F2}" dt="2021-05-01T02:22:29.775" v="1883" actId="478"/>
          <ac:grpSpMkLst>
            <pc:docMk/>
            <pc:sldMk cId="2137490150" sldId="371"/>
            <ac:grpSpMk id="18" creationId="{EB96C4BD-CA7E-4CD0-99C3-0FAB35914AB3}"/>
          </ac:grpSpMkLst>
        </pc:grpChg>
        <pc:grpChg chg="add del mod">
          <ac:chgData name="Jun Liu" userId="93878cc0-42b6-45bc-897c-9d155fde8328" providerId="ADAL" clId="{94F4509C-67D0-418D-8ACA-D2AB6AD996F2}" dt="2021-05-01T02:22:30.841" v="1884" actId="478"/>
          <ac:grpSpMkLst>
            <pc:docMk/>
            <pc:sldMk cId="2137490150" sldId="371"/>
            <ac:grpSpMk id="21" creationId="{E7523D7D-FF5E-4892-8AA8-E3CFCC60BAB4}"/>
          </ac:grpSpMkLst>
        </pc:grpChg>
        <pc:grpChg chg="add mod">
          <ac:chgData name="Jun Liu" userId="93878cc0-42b6-45bc-897c-9d155fde8328" providerId="ADAL" clId="{94F4509C-67D0-418D-8ACA-D2AB6AD996F2}" dt="2021-04-30T23:20:19.729" v="1257" actId="1076"/>
          <ac:grpSpMkLst>
            <pc:docMk/>
            <pc:sldMk cId="2137490150" sldId="371"/>
            <ac:grpSpMk id="25" creationId="{21BE04A4-425D-413D-8CB2-E29780E3CB7A}"/>
          </ac:grpSpMkLst>
        </pc:grpChg>
        <pc:picChg chg="add del mod">
          <ac:chgData name="Jun Liu" userId="93878cc0-42b6-45bc-897c-9d155fde8328" providerId="ADAL" clId="{94F4509C-67D0-418D-8ACA-D2AB6AD996F2}" dt="2021-04-30T23:20:03.293" v="1252"/>
          <ac:picMkLst>
            <pc:docMk/>
            <pc:sldMk cId="2137490150" sldId="371"/>
            <ac:picMk id="5" creationId="{908E514A-6CD4-43C7-A34F-52ABC0149D74}"/>
          </ac:picMkLst>
        </pc:picChg>
        <pc:picChg chg="mod">
          <ac:chgData name="Jun Liu" userId="93878cc0-42b6-45bc-897c-9d155fde8328" providerId="ADAL" clId="{94F4509C-67D0-418D-8ACA-D2AB6AD996F2}" dt="2021-04-30T23:19:59.501" v="1251"/>
          <ac:picMkLst>
            <pc:docMk/>
            <pc:sldMk cId="2137490150" sldId="371"/>
            <ac:picMk id="7" creationId="{0DC3E42A-8B02-4B6B-9711-DF5ACB86B201}"/>
          </ac:picMkLst>
        </pc:picChg>
        <pc:picChg chg="add mod">
          <ac:chgData name="Jun Liu" userId="93878cc0-42b6-45bc-897c-9d155fde8328" providerId="ADAL" clId="{94F4509C-67D0-418D-8ACA-D2AB6AD996F2}" dt="2021-05-01T02:23:22.194" v="1893" actId="1076"/>
          <ac:picMkLst>
            <pc:docMk/>
            <pc:sldMk cId="2137490150" sldId="371"/>
            <ac:picMk id="17" creationId="{1518ED04-1825-4E50-97F3-980A8EA590AF}"/>
          </ac:picMkLst>
        </pc:picChg>
        <pc:picChg chg="mod">
          <ac:chgData name="Jun Liu" userId="93878cc0-42b6-45bc-897c-9d155fde8328" providerId="ADAL" clId="{94F4509C-67D0-418D-8ACA-D2AB6AD996F2}" dt="2021-04-30T23:20:12.666" v="1255"/>
          <ac:picMkLst>
            <pc:docMk/>
            <pc:sldMk cId="2137490150" sldId="371"/>
            <ac:picMk id="19" creationId="{94AB2B8E-2391-413D-BE4B-842B65662020}"/>
          </ac:picMkLst>
        </pc:picChg>
        <pc:cxnChg chg="mod">
          <ac:chgData name="Jun Liu" userId="93878cc0-42b6-45bc-897c-9d155fde8328" providerId="ADAL" clId="{94F4509C-67D0-418D-8ACA-D2AB6AD996F2}" dt="2021-04-30T23:19:59.501" v="1251"/>
          <ac:cxnSpMkLst>
            <pc:docMk/>
            <pc:sldMk cId="2137490150" sldId="371"/>
            <ac:cxnSpMk id="8" creationId="{F90F915F-8B58-4604-A715-2BC9F7D78DB9}"/>
          </ac:cxnSpMkLst>
        </pc:cxnChg>
        <pc:cxnChg chg="add del mod">
          <ac:chgData name="Jun Liu" userId="93878cc0-42b6-45bc-897c-9d155fde8328" providerId="ADAL" clId="{94F4509C-67D0-418D-8ACA-D2AB6AD996F2}" dt="2021-04-30T23:20:03.293" v="1252"/>
          <ac:cxnSpMkLst>
            <pc:docMk/>
            <pc:sldMk cId="2137490150" sldId="371"/>
            <ac:cxnSpMk id="12" creationId="{0E72096C-3A81-4125-9D69-87755C29B6C8}"/>
          </ac:cxnSpMkLst>
        </pc:cxnChg>
        <pc:cxnChg chg="mod">
          <ac:chgData name="Jun Liu" userId="93878cc0-42b6-45bc-897c-9d155fde8328" providerId="ADAL" clId="{94F4509C-67D0-418D-8ACA-D2AB6AD996F2}" dt="2021-04-30T23:20:12.666" v="1255"/>
          <ac:cxnSpMkLst>
            <pc:docMk/>
            <pc:sldMk cId="2137490150" sldId="371"/>
            <ac:cxnSpMk id="20" creationId="{EF3901DA-9AE8-4D01-B36A-53F5C0C96EF5}"/>
          </ac:cxnSpMkLst>
        </pc:cxnChg>
        <pc:cxnChg chg="add mod">
          <ac:chgData name="Jun Liu" userId="93878cc0-42b6-45bc-897c-9d155fde8328" providerId="ADAL" clId="{94F4509C-67D0-418D-8ACA-D2AB6AD996F2}" dt="2021-05-01T02:23:22.194" v="1893" actId="1076"/>
          <ac:cxnSpMkLst>
            <pc:docMk/>
            <pc:sldMk cId="2137490150" sldId="371"/>
            <ac:cxnSpMk id="24" creationId="{C3093A86-2CBC-4D7A-9FC7-CC37F9D1E630}"/>
          </ac:cxnSpMkLst>
        </pc:cxnChg>
      </pc:sldChg>
      <pc:sldChg chg="addSp delSp modSp add mod">
        <pc:chgData name="Jun Liu" userId="93878cc0-42b6-45bc-897c-9d155fde8328" providerId="ADAL" clId="{94F4509C-67D0-418D-8ACA-D2AB6AD996F2}" dt="2021-04-30T23:58:17.160" v="1380" actId="207"/>
        <pc:sldMkLst>
          <pc:docMk/>
          <pc:sldMk cId="2929194135" sldId="372"/>
        </pc:sldMkLst>
        <pc:spChg chg="mod">
          <ac:chgData name="Jun Liu" userId="93878cc0-42b6-45bc-897c-9d155fde8328" providerId="ADAL" clId="{94F4509C-67D0-418D-8ACA-D2AB6AD996F2}" dt="2021-04-30T23:56:29.847" v="1296" actId="20577"/>
          <ac:spMkLst>
            <pc:docMk/>
            <pc:sldMk cId="2929194135" sldId="372"/>
            <ac:spMk id="3" creationId="{E8065F11-EB67-4210-9EE5-0849785C6089}"/>
          </ac:spMkLst>
        </pc:spChg>
        <pc:spChg chg="add mod">
          <ac:chgData name="Jun Liu" userId="93878cc0-42b6-45bc-897c-9d155fde8328" providerId="ADAL" clId="{94F4509C-67D0-418D-8ACA-D2AB6AD996F2}" dt="2021-04-30T23:58:17.160" v="1380" actId="207"/>
          <ac:spMkLst>
            <pc:docMk/>
            <pc:sldMk cId="2929194135" sldId="372"/>
            <ac:spMk id="8" creationId="{DA279FED-6D63-4E77-9027-EA4DF73E7411}"/>
          </ac:spMkLst>
        </pc:spChg>
        <pc:spChg chg="add mod">
          <ac:chgData name="Jun Liu" userId="93878cc0-42b6-45bc-897c-9d155fde8328" providerId="ADAL" clId="{94F4509C-67D0-418D-8ACA-D2AB6AD996F2}" dt="2021-04-30T23:58:14.432" v="1379" actId="1076"/>
          <ac:spMkLst>
            <pc:docMk/>
            <pc:sldMk cId="2929194135" sldId="372"/>
            <ac:spMk id="9" creationId="{F19B34BD-8B4D-4EBF-8951-90ADF9EA774A}"/>
          </ac:spMkLst>
        </pc:spChg>
        <pc:spChg chg="add mod">
          <ac:chgData name="Jun Liu" userId="93878cc0-42b6-45bc-897c-9d155fde8328" providerId="ADAL" clId="{94F4509C-67D0-418D-8ACA-D2AB6AD996F2}" dt="2021-04-30T23:58:07.169" v="1377" actId="20577"/>
          <ac:spMkLst>
            <pc:docMk/>
            <pc:sldMk cId="2929194135" sldId="372"/>
            <ac:spMk id="10" creationId="{CF1B9924-CD4C-46E4-B2A7-27881E5D93C9}"/>
          </ac:spMkLst>
        </pc:spChg>
        <pc:spChg chg="add mod">
          <ac:chgData name="Jun Liu" userId="93878cc0-42b6-45bc-897c-9d155fde8328" providerId="ADAL" clId="{94F4509C-67D0-418D-8ACA-D2AB6AD996F2}" dt="2021-04-30T23:57:50.703" v="1364" actId="1076"/>
          <ac:spMkLst>
            <pc:docMk/>
            <pc:sldMk cId="2929194135" sldId="372"/>
            <ac:spMk id="11" creationId="{748EABF9-DF4F-414D-B8CE-4AED5E138559}"/>
          </ac:spMkLst>
        </pc:spChg>
        <pc:graphicFrameChg chg="add mod">
          <ac:chgData name="Jun Liu" userId="93878cc0-42b6-45bc-897c-9d155fde8328" providerId="ADAL" clId="{94F4509C-67D0-418D-8ACA-D2AB6AD996F2}" dt="2021-04-30T23:55:03.740" v="1272"/>
          <ac:graphicFrameMkLst>
            <pc:docMk/>
            <pc:sldMk cId="2929194135" sldId="372"/>
            <ac:graphicFrameMk id="4" creationId="{8C6AB06A-ED05-410B-862D-99B244DEC173}"/>
          </ac:graphicFrameMkLst>
        </pc:graphicFrameChg>
        <pc:graphicFrameChg chg="add mod">
          <ac:chgData name="Jun Liu" userId="93878cc0-42b6-45bc-897c-9d155fde8328" providerId="ADAL" clId="{94F4509C-67D0-418D-8ACA-D2AB6AD996F2}" dt="2021-04-30T23:55:11.141" v="1275"/>
          <ac:graphicFrameMkLst>
            <pc:docMk/>
            <pc:sldMk cId="2929194135" sldId="372"/>
            <ac:graphicFrameMk id="5" creationId="{8C6AB06A-ED05-410B-862D-99B244DEC173}"/>
          </ac:graphicFrameMkLst>
        </pc:graphicFrameChg>
        <pc:graphicFrameChg chg="add mod">
          <ac:chgData name="Jun Liu" userId="93878cc0-42b6-45bc-897c-9d155fde8328" providerId="ADAL" clId="{94F4509C-67D0-418D-8ACA-D2AB6AD996F2}" dt="2021-04-30T23:55:51.322" v="1287"/>
          <ac:graphicFrameMkLst>
            <pc:docMk/>
            <pc:sldMk cId="2929194135" sldId="372"/>
            <ac:graphicFrameMk id="7" creationId="{8C6AB06A-ED05-410B-862D-99B244DEC173}"/>
          </ac:graphicFrameMkLst>
        </pc:graphicFrameChg>
        <pc:picChg chg="add del mod modCrop">
          <ac:chgData name="Jun Liu" userId="93878cc0-42b6-45bc-897c-9d155fde8328" providerId="ADAL" clId="{94F4509C-67D0-418D-8ACA-D2AB6AD996F2}" dt="2021-04-30T23:57:24.025" v="1335" actId="1076"/>
          <ac:picMkLst>
            <pc:docMk/>
            <pc:sldMk cId="2929194135" sldId="372"/>
            <ac:picMk id="6" creationId="{DEF2B3B7-C8BC-4280-83A2-B9E0D70A6F0C}"/>
          </ac:picMkLst>
        </pc:picChg>
      </pc:sldChg>
      <pc:sldChg chg="addSp modSp mod setBg">
        <pc:chgData name="Jun Liu" userId="93878cc0-42b6-45bc-897c-9d155fde8328" providerId="ADAL" clId="{94F4509C-67D0-418D-8ACA-D2AB6AD996F2}" dt="2021-05-01T02:07:30.552" v="1606" actId="1076"/>
        <pc:sldMkLst>
          <pc:docMk/>
          <pc:sldMk cId="2744637024" sldId="373"/>
        </pc:sldMkLst>
        <pc:spChg chg="mod">
          <ac:chgData name="Jun Liu" userId="93878cc0-42b6-45bc-897c-9d155fde8328" providerId="ADAL" clId="{94F4509C-67D0-418D-8ACA-D2AB6AD996F2}" dt="2021-05-01T02:06:23.306" v="1592" actId="26606"/>
          <ac:spMkLst>
            <pc:docMk/>
            <pc:sldMk cId="2744637024" sldId="373"/>
            <ac:spMk id="2" creationId="{00000000-0000-0000-0000-000000000000}"/>
          </ac:spMkLst>
        </pc:spChg>
        <pc:spChg chg="mod">
          <ac:chgData name="Jun Liu" userId="93878cc0-42b6-45bc-897c-9d155fde8328" providerId="ADAL" clId="{94F4509C-67D0-418D-8ACA-D2AB6AD996F2}" dt="2021-05-01T02:06:23.306" v="1592" actId="26606"/>
          <ac:spMkLst>
            <pc:docMk/>
            <pc:sldMk cId="2744637024" sldId="373"/>
            <ac:spMk id="8" creationId="{42E028FA-0EBA-4BD4-B67F-025076C730C3}"/>
          </ac:spMkLst>
        </pc:spChg>
        <pc:spChg chg="add">
          <ac:chgData name="Jun Liu" userId="93878cc0-42b6-45bc-897c-9d155fde8328" providerId="ADAL" clId="{94F4509C-67D0-418D-8ACA-D2AB6AD996F2}" dt="2021-05-01T02:06:23.306" v="1592" actId="26606"/>
          <ac:spMkLst>
            <pc:docMk/>
            <pc:sldMk cId="2744637024" sldId="373"/>
            <ac:spMk id="13" creationId="{5E52985E-2553-471E-82AA-5ED7A329890A}"/>
          </ac:spMkLst>
        </pc:spChg>
        <pc:picChg chg="mod ord">
          <ac:chgData name="Jun Liu" userId="93878cc0-42b6-45bc-897c-9d155fde8328" providerId="ADAL" clId="{94F4509C-67D0-418D-8ACA-D2AB6AD996F2}" dt="2021-05-01T02:07:30.552" v="1606" actId="1076"/>
          <ac:picMkLst>
            <pc:docMk/>
            <pc:sldMk cId="2744637024" sldId="373"/>
            <ac:picMk id="3" creationId="{00000000-0000-0000-0000-000000000000}"/>
          </ac:picMkLst>
        </pc:picChg>
        <pc:picChg chg="mod">
          <ac:chgData name="Jun Liu" userId="93878cc0-42b6-45bc-897c-9d155fde8328" providerId="ADAL" clId="{94F4509C-67D0-418D-8ACA-D2AB6AD996F2}" dt="2021-05-01T02:07:22.882" v="1603" actId="1076"/>
          <ac:picMkLst>
            <pc:docMk/>
            <pc:sldMk cId="2744637024" sldId="373"/>
            <ac:picMk id="4" creationId="{00000000-0000-0000-0000-000000000000}"/>
          </ac:picMkLst>
        </pc:picChg>
        <pc:cxnChg chg="add">
          <ac:chgData name="Jun Liu" userId="93878cc0-42b6-45bc-897c-9d155fde8328" providerId="ADAL" clId="{94F4509C-67D0-418D-8ACA-D2AB6AD996F2}" dt="2021-05-01T02:06:23.306" v="1592" actId="26606"/>
          <ac:cxnSpMkLst>
            <pc:docMk/>
            <pc:sldMk cId="2744637024" sldId="373"/>
            <ac:cxnSpMk id="15" creationId="{DAE3ABC6-4042-4293-A7DF-F01181363B7E}"/>
          </ac:cxnSpMkLst>
        </pc:cxnChg>
      </pc:sldChg>
      <pc:sldChg chg="del">
        <pc:chgData name="Jun Liu" userId="93878cc0-42b6-45bc-897c-9d155fde8328" providerId="ADAL" clId="{94F4509C-67D0-418D-8ACA-D2AB6AD996F2}" dt="2021-05-01T02:01:47.218" v="1399" actId="2696"/>
        <pc:sldMkLst>
          <pc:docMk/>
          <pc:sldMk cId="2269405176" sldId="374"/>
        </pc:sldMkLst>
      </pc:sldChg>
      <pc:sldChg chg="addSp delSp modSp add mod setBg addAnim delAnim setClrOvrMap">
        <pc:chgData name="Jun Liu" userId="93878cc0-42b6-45bc-897c-9d155fde8328" providerId="ADAL" clId="{94F4509C-67D0-418D-8ACA-D2AB6AD996F2}" dt="2021-05-01T02:05:23.740" v="1547" actId="26606"/>
        <pc:sldMkLst>
          <pc:docMk/>
          <pc:sldMk cId="2541527000" sldId="374"/>
        </pc:sldMkLst>
        <pc:spChg chg="mod ord">
          <ac:chgData name="Jun Liu" userId="93878cc0-42b6-45bc-897c-9d155fde8328" providerId="ADAL" clId="{94F4509C-67D0-418D-8ACA-D2AB6AD996F2}" dt="2021-05-01T02:05:23.740" v="1547" actId="26606"/>
          <ac:spMkLst>
            <pc:docMk/>
            <pc:sldMk cId="2541527000" sldId="374"/>
            <ac:spMk id="2" creationId="{00000000-0000-0000-0000-000000000000}"/>
          </ac:spMkLst>
        </pc:spChg>
        <pc:spChg chg="mod">
          <ac:chgData name="Jun Liu" userId="93878cc0-42b6-45bc-897c-9d155fde8328" providerId="ADAL" clId="{94F4509C-67D0-418D-8ACA-D2AB6AD996F2}" dt="2021-05-01T02:05:10.487" v="1536" actId="21"/>
          <ac:spMkLst>
            <pc:docMk/>
            <pc:sldMk cId="2541527000" sldId="374"/>
            <ac:spMk id="8" creationId="{42E028FA-0EBA-4BD4-B67F-025076C730C3}"/>
          </ac:spMkLst>
        </pc:spChg>
        <pc:spChg chg="add del">
          <ac:chgData name="Jun Liu" userId="93878cc0-42b6-45bc-897c-9d155fde8328" providerId="ADAL" clId="{94F4509C-67D0-418D-8ACA-D2AB6AD996F2}" dt="2021-05-01T02:05:20.650" v="1541" actId="26606"/>
          <ac:spMkLst>
            <pc:docMk/>
            <pc:sldMk cId="2541527000" sldId="374"/>
            <ac:spMk id="14" creationId="{823AC064-BC96-4F32-8AE1-B2FD38754823}"/>
          </ac:spMkLst>
        </pc:spChg>
        <pc:spChg chg="add">
          <ac:chgData name="Jun Liu" userId="93878cc0-42b6-45bc-897c-9d155fde8328" providerId="ADAL" clId="{94F4509C-67D0-418D-8ACA-D2AB6AD996F2}" dt="2021-05-01T02:05:23.740" v="1547" actId="26606"/>
          <ac:spMkLst>
            <pc:docMk/>
            <pc:sldMk cId="2541527000" sldId="374"/>
            <ac:spMk id="22" creationId="{823AC064-BC96-4F32-8AE1-B2FD38754823}"/>
          </ac:spMkLst>
        </pc:spChg>
        <pc:picChg chg="mod">
          <ac:chgData name="Jun Liu" userId="93878cc0-42b6-45bc-897c-9d155fde8328" providerId="ADAL" clId="{94F4509C-67D0-418D-8ACA-D2AB6AD996F2}" dt="2021-05-01T02:05:23.740" v="1547" actId="26606"/>
          <ac:picMkLst>
            <pc:docMk/>
            <pc:sldMk cId="2541527000" sldId="374"/>
            <ac:picMk id="3" creationId="{00000000-0000-0000-0000-000000000000}"/>
          </ac:picMkLst>
        </pc:picChg>
        <pc:picChg chg="mod">
          <ac:chgData name="Jun Liu" userId="93878cc0-42b6-45bc-897c-9d155fde8328" providerId="ADAL" clId="{94F4509C-67D0-418D-8ACA-D2AB6AD996F2}" dt="2021-05-01T02:05:23.740" v="1547" actId="26606"/>
          <ac:picMkLst>
            <pc:docMk/>
            <pc:sldMk cId="2541527000" sldId="374"/>
            <ac:picMk id="9" creationId="{00000000-0000-0000-0000-000000000000}"/>
          </ac:picMkLst>
        </pc:picChg>
        <pc:cxnChg chg="add del">
          <ac:chgData name="Jun Liu" userId="93878cc0-42b6-45bc-897c-9d155fde8328" providerId="ADAL" clId="{94F4509C-67D0-418D-8ACA-D2AB6AD996F2}" dt="2021-05-01T02:05:20.650" v="1541" actId="26606"/>
          <ac:cxnSpMkLst>
            <pc:docMk/>
            <pc:sldMk cId="2541527000" sldId="374"/>
            <ac:cxnSpMk id="16" creationId="{7E7C77BC-7138-40B1-A15B-20F57A494629}"/>
          </ac:cxnSpMkLst>
        </pc:cxnChg>
        <pc:cxnChg chg="add del">
          <ac:chgData name="Jun Liu" userId="93878cc0-42b6-45bc-897c-9d155fde8328" providerId="ADAL" clId="{94F4509C-67D0-418D-8ACA-D2AB6AD996F2}" dt="2021-05-01T02:05:20.650" v="1541" actId="26606"/>
          <ac:cxnSpMkLst>
            <pc:docMk/>
            <pc:sldMk cId="2541527000" sldId="374"/>
            <ac:cxnSpMk id="18" creationId="{DB146403-F3D6-484B-B2ED-97F9565D0370}"/>
          </ac:cxnSpMkLst>
        </pc:cxnChg>
        <pc:cxnChg chg="add del">
          <ac:chgData name="Jun Liu" userId="93878cc0-42b6-45bc-897c-9d155fde8328" providerId="ADAL" clId="{94F4509C-67D0-418D-8ACA-D2AB6AD996F2}" dt="2021-05-01T02:05:23.734" v="1546" actId="26606"/>
          <ac:cxnSpMkLst>
            <pc:docMk/>
            <pc:sldMk cId="2541527000" sldId="374"/>
            <ac:cxnSpMk id="20" creationId="{B6375111-306C-49EA-9DD1-79A2ED78FA30}"/>
          </ac:cxnSpMkLst>
        </pc:cxnChg>
        <pc:cxnChg chg="add">
          <ac:chgData name="Jun Liu" userId="93878cc0-42b6-45bc-897c-9d155fde8328" providerId="ADAL" clId="{94F4509C-67D0-418D-8ACA-D2AB6AD996F2}" dt="2021-05-01T02:05:23.740" v="1547" actId="26606"/>
          <ac:cxnSpMkLst>
            <pc:docMk/>
            <pc:sldMk cId="2541527000" sldId="374"/>
            <ac:cxnSpMk id="23" creationId="{7E7C77BC-7138-40B1-A15B-20F57A494629}"/>
          </ac:cxnSpMkLst>
        </pc:cxnChg>
        <pc:cxnChg chg="add">
          <ac:chgData name="Jun Liu" userId="93878cc0-42b6-45bc-897c-9d155fde8328" providerId="ADAL" clId="{94F4509C-67D0-418D-8ACA-D2AB6AD996F2}" dt="2021-05-01T02:05:23.740" v="1547" actId="26606"/>
          <ac:cxnSpMkLst>
            <pc:docMk/>
            <pc:sldMk cId="2541527000" sldId="374"/>
            <ac:cxnSpMk id="24" creationId="{DB146403-F3D6-484B-B2ED-97F9565D0370}"/>
          </ac:cxnSpMkLst>
        </pc:cxnChg>
      </pc:sldChg>
      <pc:sldChg chg="modSp mod">
        <pc:chgData name="Jun Liu" userId="93878cc0-42b6-45bc-897c-9d155fde8328" providerId="ADAL" clId="{94F4509C-67D0-418D-8ACA-D2AB6AD996F2}" dt="2021-05-01T02:21:24.712" v="1876" actId="27636"/>
        <pc:sldMkLst>
          <pc:docMk/>
          <pc:sldMk cId="704736852" sldId="375"/>
        </pc:sldMkLst>
        <pc:spChg chg="mod">
          <ac:chgData name="Jun Liu" userId="93878cc0-42b6-45bc-897c-9d155fde8328" providerId="ADAL" clId="{94F4509C-67D0-418D-8ACA-D2AB6AD996F2}" dt="2021-05-01T02:21:24.712" v="1876" actId="27636"/>
          <ac:spMkLst>
            <pc:docMk/>
            <pc:sldMk cId="704736852" sldId="375"/>
            <ac:spMk id="2" creationId="{00000000-0000-0000-0000-000000000000}"/>
          </ac:spMkLst>
        </pc:spChg>
        <pc:spChg chg="mod">
          <ac:chgData name="Jun Liu" userId="93878cc0-42b6-45bc-897c-9d155fde8328" providerId="ADAL" clId="{94F4509C-67D0-418D-8ACA-D2AB6AD996F2}" dt="2021-05-01T02:19:16.585" v="1816" actId="1076"/>
          <ac:spMkLst>
            <pc:docMk/>
            <pc:sldMk cId="704736852" sldId="375"/>
            <ac:spMk id="12" creationId="{00000000-0000-0000-0000-000000000000}"/>
          </ac:spMkLst>
        </pc:spChg>
        <pc:picChg chg="mod">
          <ac:chgData name="Jun Liu" userId="93878cc0-42b6-45bc-897c-9d155fde8328" providerId="ADAL" clId="{94F4509C-67D0-418D-8ACA-D2AB6AD996F2}" dt="2021-05-01T02:19:16.585" v="1816" actId="1076"/>
          <ac:picMkLst>
            <pc:docMk/>
            <pc:sldMk cId="704736852" sldId="375"/>
            <ac:picMk id="3" creationId="{00000000-0000-0000-0000-000000000000}"/>
          </ac:picMkLst>
        </pc:picChg>
      </pc:sldChg>
      <pc:sldChg chg="addSp modSp mod setBg setClrOvrMap">
        <pc:chgData name="Jun Liu" userId="93878cc0-42b6-45bc-897c-9d155fde8328" providerId="ADAL" clId="{94F4509C-67D0-418D-8ACA-D2AB6AD996F2}" dt="2021-05-01T02:20:11.587" v="1851" actId="207"/>
        <pc:sldMkLst>
          <pc:docMk/>
          <pc:sldMk cId="805263227" sldId="376"/>
        </pc:sldMkLst>
        <pc:spChg chg="mod">
          <ac:chgData name="Jun Liu" userId="93878cc0-42b6-45bc-897c-9d155fde8328" providerId="ADAL" clId="{94F4509C-67D0-418D-8ACA-D2AB6AD996F2}" dt="2021-05-01T02:19:32.204" v="1818" actId="26606"/>
          <ac:spMkLst>
            <pc:docMk/>
            <pc:sldMk cId="805263227" sldId="376"/>
            <ac:spMk id="2" creationId="{00000000-0000-0000-0000-000000000000}"/>
          </ac:spMkLst>
        </pc:spChg>
        <pc:spChg chg="mod">
          <ac:chgData name="Jun Liu" userId="93878cc0-42b6-45bc-897c-9d155fde8328" providerId="ADAL" clId="{94F4509C-67D0-418D-8ACA-D2AB6AD996F2}" dt="2021-05-01T02:20:11.587" v="1851" actId="207"/>
          <ac:spMkLst>
            <pc:docMk/>
            <pc:sldMk cId="805263227" sldId="376"/>
            <ac:spMk id="7" creationId="{EAF83CD9-608B-4694-8625-766DB4926ADD}"/>
          </ac:spMkLst>
        </pc:spChg>
        <pc:spChg chg="ord">
          <ac:chgData name="Jun Liu" userId="93878cc0-42b6-45bc-897c-9d155fde8328" providerId="ADAL" clId="{94F4509C-67D0-418D-8ACA-D2AB6AD996F2}" dt="2021-05-01T02:19:32.204" v="1818" actId="26606"/>
          <ac:spMkLst>
            <pc:docMk/>
            <pc:sldMk cId="805263227" sldId="376"/>
            <ac:spMk id="8" creationId="{42E028FA-0EBA-4BD4-B67F-025076C730C3}"/>
          </ac:spMkLst>
        </pc:spChg>
        <pc:spChg chg="add">
          <ac:chgData name="Jun Liu" userId="93878cc0-42b6-45bc-897c-9d155fde8328" providerId="ADAL" clId="{94F4509C-67D0-418D-8ACA-D2AB6AD996F2}" dt="2021-05-01T02:19:32.204" v="1818" actId="26606"/>
          <ac:spMkLst>
            <pc:docMk/>
            <pc:sldMk cId="805263227" sldId="376"/>
            <ac:spMk id="73" creationId="{5E8D2E83-FB3A-40E7-A9E5-7AB389D612B4}"/>
          </ac:spMkLst>
        </pc:spChg>
        <pc:picChg chg="mod ord">
          <ac:chgData name="Jun Liu" userId="93878cc0-42b6-45bc-897c-9d155fde8328" providerId="ADAL" clId="{94F4509C-67D0-418D-8ACA-D2AB6AD996F2}" dt="2021-05-01T02:19:32.204" v="1818" actId="26606"/>
          <ac:picMkLst>
            <pc:docMk/>
            <pc:sldMk cId="805263227" sldId="376"/>
            <ac:picMk id="5124" creationId="{00000000-0000-0000-0000-000000000000}"/>
          </ac:picMkLst>
        </pc:picChg>
      </pc:sldChg>
    </pc:docChg>
  </pc:docChgLst>
  <pc:docChgLst>
    <pc:chgData name="Jun Liu" userId="93878cc0-42b6-45bc-897c-9d155fde8328" providerId="ADAL" clId="{FAD28630-DF10-43DF-A84D-B36CA73CE5C5}"/>
    <pc:docChg chg="undo redo custSel mod addSld delSld modSld sldOrd">
      <pc:chgData name="Jun Liu" userId="93878cc0-42b6-45bc-897c-9d155fde8328" providerId="ADAL" clId="{FAD28630-DF10-43DF-A84D-B36CA73CE5C5}" dt="2021-04-30T22:03:48.890" v="3869" actId="13926"/>
      <pc:docMkLst>
        <pc:docMk/>
      </pc:docMkLst>
      <pc:sldChg chg="modSp add modTransition">
        <pc:chgData name="Jun Liu" userId="93878cc0-42b6-45bc-897c-9d155fde8328" providerId="ADAL" clId="{FAD28630-DF10-43DF-A84D-B36CA73CE5C5}" dt="2021-04-30T22:03:48.890" v="3869" actId="13926"/>
        <pc:sldMkLst>
          <pc:docMk/>
          <pc:sldMk cId="857579157" sldId="262"/>
        </pc:sldMkLst>
        <pc:spChg chg="mod">
          <ac:chgData name="Jun Liu" userId="93878cc0-42b6-45bc-897c-9d155fde8328" providerId="ADAL" clId="{FAD28630-DF10-43DF-A84D-B36CA73CE5C5}" dt="2021-04-30T22:03:48.890" v="3869" actId="13926"/>
          <ac:spMkLst>
            <pc:docMk/>
            <pc:sldMk cId="857579157" sldId="262"/>
            <ac:spMk id="21" creationId="{B58F2AD0-E17D-418A-8392-639B47B3319D}"/>
          </ac:spMkLst>
        </pc:spChg>
      </pc:sldChg>
      <pc:sldChg chg="addSp delSp modSp add del modNotesTx">
        <pc:chgData name="Jun Liu" userId="93878cc0-42b6-45bc-897c-9d155fde8328" providerId="ADAL" clId="{FAD28630-DF10-43DF-A84D-B36CA73CE5C5}" dt="2021-04-30T20:57:43.653" v="2366" actId="2696"/>
        <pc:sldMkLst>
          <pc:docMk/>
          <pc:sldMk cId="3214677315" sldId="271"/>
        </pc:sldMkLst>
        <pc:spChg chg="mod">
          <ac:chgData name="Jun Liu" userId="93878cc0-42b6-45bc-897c-9d155fde8328" providerId="ADAL" clId="{FAD28630-DF10-43DF-A84D-B36CA73CE5C5}" dt="2021-04-30T20:42:23.217" v="2028" actId="20577"/>
          <ac:spMkLst>
            <pc:docMk/>
            <pc:sldMk cId="3214677315" sldId="271"/>
            <ac:spMk id="2" creationId="{00000000-0000-0000-0000-000000000000}"/>
          </ac:spMkLst>
        </pc:spChg>
        <pc:spChg chg="mod">
          <ac:chgData name="Jun Liu" userId="93878cc0-42b6-45bc-897c-9d155fde8328" providerId="ADAL" clId="{FAD28630-DF10-43DF-A84D-B36CA73CE5C5}" dt="2021-04-30T20:47:47.999" v="2100" actId="20577"/>
          <ac:spMkLst>
            <pc:docMk/>
            <pc:sldMk cId="3214677315" sldId="271"/>
            <ac:spMk id="3" creationId="{00000000-0000-0000-0000-000000000000}"/>
          </ac:spMkLst>
        </pc:spChg>
        <pc:spChg chg="mod">
          <ac:chgData name="Jun Liu" userId="93878cc0-42b6-45bc-897c-9d155fde8328" providerId="ADAL" clId="{FAD28630-DF10-43DF-A84D-B36CA73CE5C5}" dt="2021-04-30T20:47:51.935" v="2107" actId="20577"/>
          <ac:spMkLst>
            <pc:docMk/>
            <pc:sldMk cId="3214677315" sldId="271"/>
            <ac:spMk id="4" creationId="{00000000-0000-0000-0000-000000000000}"/>
          </ac:spMkLst>
        </pc:spChg>
        <pc:spChg chg="mod">
          <ac:chgData name="Jun Liu" userId="93878cc0-42b6-45bc-897c-9d155fde8328" providerId="ADAL" clId="{FAD28630-DF10-43DF-A84D-B36CA73CE5C5}" dt="2021-04-30T20:43:20.314" v="2049" actId="1076"/>
          <ac:spMkLst>
            <pc:docMk/>
            <pc:sldMk cId="3214677315" sldId="271"/>
            <ac:spMk id="6" creationId="{AC178E97-2E63-4631-9650-9011D78DAA50}"/>
          </ac:spMkLst>
        </pc:spChg>
        <pc:spChg chg="mod">
          <ac:chgData name="Jun Liu" userId="93878cc0-42b6-45bc-897c-9d155fde8328" providerId="ADAL" clId="{FAD28630-DF10-43DF-A84D-B36CA73CE5C5}" dt="2021-04-30T20:42:30.331" v="2029" actId="368"/>
          <ac:spMkLst>
            <pc:docMk/>
            <pc:sldMk cId="3214677315" sldId="271"/>
            <ac:spMk id="8" creationId="{42E028FA-0EBA-4BD4-B67F-025076C730C3}"/>
          </ac:spMkLst>
        </pc:spChg>
        <pc:spChg chg="mod">
          <ac:chgData name="Jun Liu" userId="93878cc0-42b6-45bc-897c-9d155fde8328" providerId="ADAL" clId="{FAD28630-DF10-43DF-A84D-B36CA73CE5C5}" dt="2021-04-30T20:43:15.903" v="2048" actId="1076"/>
          <ac:spMkLst>
            <pc:docMk/>
            <pc:sldMk cId="3214677315" sldId="271"/>
            <ac:spMk id="14" creationId="{D7DBDE9B-DC0A-42DF-87BD-A1A3733B8454}"/>
          </ac:spMkLst>
        </pc:spChg>
        <pc:spChg chg="mod">
          <ac:chgData name="Jun Liu" userId="93878cc0-42b6-45bc-897c-9d155fde8328" providerId="ADAL" clId="{FAD28630-DF10-43DF-A84D-B36CA73CE5C5}" dt="2021-04-30T20:47:40.100" v="2094" actId="2085"/>
          <ac:spMkLst>
            <pc:docMk/>
            <pc:sldMk cId="3214677315" sldId="271"/>
            <ac:spMk id="16" creationId="{BAFD15E6-5053-4100-9405-94EBCB2C5BE8}"/>
          </ac:spMkLst>
        </pc:spChg>
        <pc:spChg chg="mod">
          <ac:chgData name="Jun Liu" userId="93878cc0-42b6-45bc-897c-9d155fde8328" providerId="ADAL" clId="{FAD28630-DF10-43DF-A84D-B36CA73CE5C5}" dt="2021-04-30T20:43:31.239" v="2050" actId="1076"/>
          <ac:spMkLst>
            <pc:docMk/>
            <pc:sldMk cId="3214677315" sldId="271"/>
            <ac:spMk id="19" creationId="{D1FD0B25-FF46-4B6D-8FDA-49AF5066A6AE}"/>
          </ac:spMkLst>
        </pc:spChg>
        <pc:spChg chg="mod">
          <ac:chgData name="Jun Liu" userId="93878cc0-42b6-45bc-897c-9d155fde8328" providerId="ADAL" clId="{FAD28630-DF10-43DF-A84D-B36CA73CE5C5}" dt="2021-04-30T20:44:17.452" v="2072" actId="1076"/>
          <ac:spMkLst>
            <pc:docMk/>
            <pc:sldMk cId="3214677315" sldId="271"/>
            <ac:spMk id="22" creationId="{251E0FAF-0016-42C3-8EF8-E8328123474F}"/>
          </ac:spMkLst>
        </pc:spChg>
        <pc:spChg chg="del mod">
          <ac:chgData name="Jun Liu" userId="93878cc0-42b6-45bc-897c-9d155fde8328" providerId="ADAL" clId="{FAD28630-DF10-43DF-A84D-B36CA73CE5C5}" dt="2021-04-30T20:43:57.758" v="2060" actId="478"/>
          <ac:spMkLst>
            <pc:docMk/>
            <pc:sldMk cId="3214677315" sldId="271"/>
            <ac:spMk id="26" creationId="{2A39BD30-E1AE-43ED-836E-AF32914FD9DE}"/>
          </ac:spMkLst>
        </pc:spChg>
        <pc:spChg chg="mod">
          <ac:chgData name="Jun Liu" userId="93878cc0-42b6-45bc-897c-9d155fde8328" providerId="ADAL" clId="{FAD28630-DF10-43DF-A84D-B36CA73CE5C5}" dt="2021-04-30T20:47:01.353" v="2088" actId="1076"/>
          <ac:spMkLst>
            <pc:docMk/>
            <pc:sldMk cId="3214677315" sldId="271"/>
            <ac:spMk id="27" creationId="{FFB82E1D-C0B1-4DCE-8A44-C28081026627}"/>
          </ac:spMkLst>
        </pc:spChg>
        <pc:spChg chg="del mod">
          <ac:chgData name="Jun Liu" userId="93878cc0-42b6-45bc-897c-9d155fde8328" providerId="ADAL" clId="{FAD28630-DF10-43DF-A84D-B36CA73CE5C5}" dt="2021-04-30T20:43:50.881" v="2054" actId="478"/>
          <ac:spMkLst>
            <pc:docMk/>
            <pc:sldMk cId="3214677315" sldId="271"/>
            <ac:spMk id="28" creationId="{17E09E07-A792-4705-A5E3-E9485C88DB89}"/>
          </ac:spMkLst>
        </pc:spChg>
        <pc:grpChg chg="mod">
          <ac:chgData name="Jun Liu" userId="93878cc0-42b6-45bc-897c-9d155fde8328" providerId="ADAL" clId="{FAD28630-DF10-43DF-A84D-B36CA73CE5C5}" dt="2021-04-30T20:38:14.829" v="1985" actId="1076"/>
          <ac:grpSpMkLst>
            <pc:docMk/>
            <pc:sldMk cId="3214677315" sldId="271"/>
            <ac:grpSpMk id="7" creationId="{D882B3A8-1824-4B2F-B319-3BD9451D4882}"/>
          </ac:grpSpMkLst>
        </pc:grpChg>
        <pc:grpChg chg="mod">
          <ac:chgData name="Jun Liu" userId="93878cc0-42b6-45bc-897c-9d155fde8328" providerId="ADAL" clId="{FAD28630-DF10-43DF-A84D-B36CA73CE5C5}" dt="2021-04-30T20:38:14.196" v="1984" actId="1076"/>
          <ac:grpSpMkLst>
            <pc:docMk/>
            <pc:sldMk cId="3214677315" sldId="271"/>
            <ac:grpSpMk id="10" creationId="{72A22076-E988-4FBF-AB7D-E28B490CC5AA}"/>
          </ac:grpSpMkLst>
        </pc:grpChg>
        <pc:grpChg chg="mod">
          <ac:chgData name="Jun Liu" userId="93878cc0-42b6-45bc-897c-9d155fde8328" providerId="ADAL" clId="{FAD28630-DF10-43DF-A84D-B36CA73CE5C5}" dt="2021-04-30T20:42:51.331" v="2032" actId="1076"/>
          <ac:grpSpMkLst>
            <pc:docMk/>
            <pc:sldMk cId="3214677315" sldId="271"/>
            <ac:grpSpMk id="12" creationId="{8BB6BD7E-840B-45C1-B576-CBF29BAA661F}"/>
          </ac:grpSpMkLst>
        </pc:grpChg>
        <pc:picChg chg="mod">
          <ac:chgData name="Jun Liu" userId="93878cc0-42b6-45bc-897c-9d155fde8328" providerId="ADAL" clId="{FAD28630-DF10-43DF-A84D-B36CA73CE5C5}" dt="2021-04-30T20:42:36.930" v="2030" actId="1362"/>
          <ac:picMkLst>
            <pc:docMk/>
            <pc:sldMk cId="3214677315" sldId="271"/>
            <ac:picMk id="5" creationId="{7D14ED05-EF0C-46C1-A0A4-2DDFAA477C96}"/>
          </ac:picMkLst>
        </pc:picChg>
        <pc:picChg chg="mod">
          <ac:chgData name="Jun Liu" userId="93878cc0-42b6-45bc-897c-9d155fde8328" providerId="ADAL" clId="{FAD28630-DF10-43DF-A84D-B36CA73CE5C5}" dt="2021-04-30T20:42:36.930" v="2030" actId="1362"/>
          <ac:picMkLst>
            <pc:docMk/>
            <pc:sldMk cId="3214677315" sldId="271"/>
            <ac:picMk id="9" creationId="{55FF34EE-EB6C-4CB1-A09F-848E0FE2D68C}"/>
          </ac:picMkLst>
        </pc:picChg>
        <pc:picChg chg="mod">
          <ac:chgData name="Jun Liu" userId="93878cc0-42b6-45bc-897c-9d155fde8328" providerId="ADAL" clId="{FAD28630-DF10-43DF-A84D-B36CA73CE5C5}" dt="2021-04-30T20:47:34.376" v="2093" actId="208"/>
          <ac:picMkLst>
            <pc:docMk/>
            <pc:sldMk cId="3214677315" sldId="271"/>
            <ac:picMk id="15" creationId="{E6F47431-5C9C-42E7-B56D-9BEB4D8DB5F1}"/>
          </ac:picMkLst>
        </pc:picChg>
        <pc:picChg chg="mod">
          <ac:chgData name="Jun Liu" userId="93878cc0-42b6-45bc-897c-9d155fde8328" providerId="ADAL" clId="{FAD28630-DF10-43DF-A84D-B36CA73CE5C5}" dt="2021-04-30T20:42:55.870" v="2034" actId="1076"/>
          <ac:picMkLst>
            <pc:docMk/>
            <pc:sldMk cId="3214677315" sldId="271"/>
            <ac:picMk id="17" creationId="{57F3E3F8-CD1E-4996-B3F9-DED62969D37E}"/>
          </ac:picMkLst>
        </pc:picChg>
        <pc:picChg chg="mod">
          <ac:chgData name="Jun Liu" userId="93878cc0-42b6-45bc-897c-9d155fde8328" providerId="ADAL" clId="{FAD28630-DF10-43DF-A84D-B36CA73CE5C5}" dt="2021-04-30T20:47:21.623" v="2089" actId="1076"/>
          <ac:picMkLst>
            <pc:docMk/>
            <pc:sldMk cId="3214677315" sldId="271"/>
            <ac:picMk id="20" creationId="{0120E44D-13BD-42CD-BFA3-7327FBD3CADE}"/>
          </ac:picMkLst>
        </pc:picChg>
        <pc:picChg chg="del mod">
          <ac:chgData name="Jun Liu" userId="93878cc0-42b6-45bc-897c-9d155fde8328" providerId="ADAL" clId="{FAD28630-DF10-43DF-A84D-B36CA73CE5C5}" dt="2021-04-30T20:43:56.124" v="2059" actId="478"/>
          <ac:picMkLst>
            <pc:docMk/>
            <pc:sldMk cId="3214677315" sldId="271"/>
            <ac:picMk id="21" creationId="{10F0B733-F974-4CF0-85E0-C3A7D62AEFDE}"/>
          </ac:picMkLst>
        </pc:picChg>
        <pc:picChg chg="del mod">
          <ac:chgData name="Jun Liu" userId="93878cc0-42b6-45bc-897c-9d155fde8328" providerId="ADAL" clId="{FAD28630-DF10-43DF-A84D-B36CA73CE5C5}" dt="2021-04-30T20:46:38.585" v="2079" actId="478"/>
          <ac:picMkLst>
            <pc:docMk/>
            <pc:sldMk cId="3214677315" sldId="271"/>
            <ac:picMk id="23" creationId="{3B113E71-4385-4F1D-AB58-373C44D4CAF7}"/>
          </ac:picMkLst>
        </pc:picChg>
        <pc:picChg chg="del mod">
          <ac:chgData name="Jun Liu" userId="93878cc0-42b6-45bc-897c-9d155fde8328" providerId="ADAL" clId="{FAD28630-DF10-43DF-A84D-B36CA73CE5C5}" dt="2021-04-30T20:43:51.509" v="2055" actId="478"/>
          <ac:picMkLst>
            <pc:docMk/>
            <pc:sldMk cId="3214677315" sldId="271"/>
            <ac:picMk id="24" creationId="{729F3FE5-12B2-447C-8B42-0D8B6A743242}"/>
          </ac:picMkLst>
        </pc:picChg>
        <pc:picChg chg="add mod">
          <ac:chgData name="Jun Liu" userId="93878cc0-42b6-45bc-897c-9d155fde8328" providerId="ADAL" clId="{FAD28630-DF10-43DF-A84D-B36CA73CE5C5}" dt="2021-04-30T20:46:55.568" v="2087" actId="167"/>
          <ac:picMkLst>
            <pc:docMk/>
            <pc:sldMk cId="3214677315" sldId="271"/>
            <ac:picMk id="30" creationId="{B14F5501-8A7D-4B88-BC58-4BF8A3254C37}"/>
          </ac:picMkLst>
        </pc:picChg>
        <pc:cxnChg chg="del mod">
          <ac:chgData name="Jun Liu" userId="93878cc0-42b6-45bc-897c-9d155fde8328" providerId="ADAL" clId="{FAD28630-DF10-43DF-A84D-B36CA73CE5C5}" dt="2021-04-30T20:43:55.221" v="2058" actId="478"/>
          <ac:cxnSpMkLst>
            <pc:docMk/>
            <pc:sldMk cId="3214677315" sldId="271"/>
            <ac:cxnSpMk id="29" creationId="{D9B1025D-635A-46DC-8111-F5FD4BD72558}"/>
          </ac:cxnSpMkLst>
        </pc:cxnChg>
        <pc:cxnChg chg="del mod">
          <ac:chgData name="Jun Liu" userId="93878cc0-42b6-45bc-897c-9d155fde8328" providerId="ADAL" clId="{FAD28630-DF10-43DF-A84D-B36CA73CE5C5}" dt="2021-04-30T20:43:54.073" v="2057" actId="478"/>
          <ac:cxnSpMkLst>
            <pc:docMk/>
            <pc:sldMk cId="3214677315" sldId="271"/>
            <ac:cxnSpMk id="32" creationId="{0A38F360-FCEB-4FC8-9FD3-61B213ACB347}"/>
          </ac:cxnSpMkLst>
        </pc:cxnChg>
        <pc:cxnChg chg="del mod">
          <ac:chgData name="Jun Liu" userId="93878cc0-42b6-45bc-897c-9d155fde8328" providerId="ADAL" clId="{FAD28630-DF10-43DF-A84D-B36CA73CE5C5}" dt="2021-04-30T20:43:52.974" v="2056" actId="478"/>
          <ac:cxnSpMkLst>
            <pc:docMk/>
            <pc:sldMk cId="3214677315" sldId="271"/>
            <ac:cxnSpMk id="34" creationId="{454EE6F8-BF9B-41EB-ACB3-6B2779C13B5E}"/>
          </ac:cxnSpMkLst>
        </pc:cxnChg>
      </pc:sldChg>
      <pc:sldChg chg="add">
        <pc:chgData name="Jun Liu" userId="93878cc0-42b6-45bc-897c-9d155fde8328" providerId="ADAL" clId="{FAD28630-DF10-43DF-A84D-B36CA73CE5C5}" dt="2021-04-30T20:57:50.194" v="2367"/>
        <pc:sldMkLst>
          <pc:docMk/>
          <pc:sldMk cId="3829891039" sldId="271"/>
        </pc:sldMkLst>
      </pc:sldChg>
      <pc:sldChg chg="addSp delSp modSp add">
        <pc:chgData name="Jun Liu" userId="93878cc0-42b6-45bc-897c-9d155fde8328" providerId="ADAL" clId="{FAD28630-DF10-43DF-A84D-B36CA73CE5C5}" dt="2021-04-30T20:37:33.823" v="1981" actId="1035"/>
        <pc:sldMkLst>
          <pc:docMk/>
          <pc:sldMk cId="902713395" sldId="272"/>
        </pc:sldMkLst>
        <pc:spChg chg="del">
          <ac:chgData name="Jun Liu" userId="93878cc0-42b6-45bc-897c-9d155fde8328" providerId="ADAL" clId="{FAD28630-DF10-43DF-A84D-B36CA73CE5C5}" dt="2021-04-30T20:36:17.069" v="1922" actId="478"/>
          <ac:spMkLst>
            <pc:docMk/>
            <pc:sldMk cId="902713395" sldId="272"/>
            <ac:spMk id="2" creationId="{00000000-0000-0000-0000-000000000000}"/>
          </ac:spMkLst>
        </pc:spChg>
        <pc:spChg chg="add del mod">
          <ac:chgData name="Jun Liu" userId="93878cc0-42b6-45bc-897c-9d155fde8328" providerId="ADAL" clId="{FAD28630-DF10-43DF-A84D-B36CA73CE5C5}" dt="2021-04-30T20:36:19.780" v="1923" actId="478"/>
          <ac:spMkLst>
            <pc:docMk/>
            <pc:sldMk cId="902713395" sldId="272"/>
            <ac:spMk id="4" creationId="{4E62E153-5F72-41DC-9185-E0D012DA52E0}"/>
          </ac:spMkLst>
        </pc:spChg>
        <pc:spChg chg="mod">
          <ac:chgData name="Jun Liu" userId="93878cc0-42b6-45bc-897c-9d155fde8328" providerId="ADAL" clId="{FAD28630-DF10-43DF-A84D-B36CA73CE5C5}" dt="2021-04-30T20:37:33.823" v="1981" actId="1035"/>
          <ac:spMkLst>
            <pc:docMk/>
            <pc:sldMk cId="902713395" sldId="272"/>
            <ac:spMk id="10" creationId="{F9A70E55-9935-49CE-AD9C-9F8166932B7B}"/>
          </ac:spMkLst>
        </pc:spChg>
        <pc:spChg chg="mod">
          <ac:chgData name="Jun Liu" userId="93878cc0-42b6-45bc-897c-9d155fde8328" providerId="ADAL" clId="{FAD28630-DF10-43DF-A84D-B36CA73CE5C5}" dt="2021-04-30T20:37:33.823" v="1981" actId="1035"/>
          <ac:spMkLst>
            <pc:docMk/>
            <pc:sldMk cId="902713395" sldId="272"/>
            <ac:spMk id="11" creationId="{597D6671-37AA-4722-81CA-A24C9AB0D475}"/>
          </ac:spMkLst>
        </pc:spChg>
        <pc:spChg chg="mod">
          <ac:chgData name="Jun Liu" userId="93878cc0-42b6-45bc-897c-9d155fde8328" providerId="ADAL" clId="{FAD28630-DF10-43DF-A84D-B36CA73CE5C5}" dt="2021-04-30T20:37:33.823" v="1981" actId="1035"/>
          <ac:spMkLst>
            <pc:docMk/>
            <pc:sldMk cId="902713395" sldId="272"/>
            <ac:spMk id="23" creationId="{DE5CC1BD-410B-4471-99CA-92B65DA64216}"/>
          </ac:spMkLst>
        </pc:spChg>
        <pc:spChg chg="mod">
          <ac:chgData name="Jun Liu" userId="93878cc0-42b6-45bc-897c-9d155fde8328" providerId="ADAL" clId="{FAD28630-DF10-43DF-A84D-B36CA73CE5C5}" dt="2021-04-30T20:37:33.823" v="1981" actId="1035"/>
          <ac:spMkLst>
            <pc:docMk/>
            <pc:sldMk cId="902713395" sldId="272"/>
            <ac:spMk id="36" creationId="{0CD42A48-0021-426C-8A5D-61CB4EC30872}"/>
          </ac:spMkLst>
        </pc:spChg>
        <pc:spChg chg="add mod">
          <ac:chgData name="Jun Liu" userId="93878cc0-42b6-45bc-897c-9d155fde8328" providerId="ADAL" clId="{FAD28630-DF10-43DF-A84D-B36CA73CE5C5}" dt="2021-04-30T20:36:22.928" v="1925" actId="14100"/>
          <ac:spMkLst>
            <pc:docMk/>
            <pc:sldMk cId="902713395" sldId="272"/>
            <ac:spMk id="46" creationId="{E6B5B2EB-0961-4C00-B4E9-FAD44693DD7B}"/>
          </ac:spMkLst>
        </pc:spChg>
        <pc:spChg chg="del">
          <ac:chgData name="Jun Liu" userId="93878cc0-42b6-45bc-897c-9d155fde8328" providerId="ADAL" clId="{FAD28630-DF10-43DF-A84D-B36CA73CE5C5}" dt="2021-04-30T20:36:09.271" v="1919" actId="478"/>
          <ac:spMkLst>
            <pc:docMk/>
            <pc:sldMk cId="902713395" sldId="272"/>
            <ac:spMk id="47" creationId="{755846AE-FD91-4E76-B104-1399FF4689E3}"/>
          </ac:spMkLst>
        </pc:spChg>
        <pc:spChg chg="add mod">
          <ac:chgData name="Jun Liu" userId="93878cc0-42b6-45bc-897c-9d155fde8328" providerId="ADAL" clId="{FAD28630-DF10-43DF-A84D-B36CA73CE5C5}" dt="2021-04-30T20:36:29.522" v="1929" actId="403"/>
          <ac:spMkLst>
            <pc:docMk/>
            <pc:sldMk cId="902713395" sldId="272"/>
            <ac:spMk id="48" creationId="{D03E9420-146B-4A3B-B74E-A7B46F42CB7C}"/>
          </ac:spMkLst>
        </pc:spChg>
        <pc:spChg chg="add mod">
          <ac:chgData name="Jun Liu" userId="93878cc0-42b6-45bc-897c-9d155fde8328" providerId="ADAL" clId="{FAD28630-DF10-43DF-A84D-B36CA73CE5C5}" dt="2021-04-30T20:36:15.337" v="1921" actId="1076"/>
          <ac:spMkLst>
            <pc:docMk/>
            <pc:sldMk cId="902713395" sldId="272"/>
            <ac:spMk id="50" creationId="{E97AEF2B-798C-4EA0-9824-04F843F168BC}"/>
          </ac:spMkLst>
        </pc:spChg>
        <pc:spChg chg="mod">
          <ac:chgData name="Jun Liu" userId="93878cc0-42b6-45bc-897c-9d155fde8328" providerId="ADAL" clId="{FAD28630-DF10-43DF-A84D-B36CA73CE5C5}" dt="2021-04-30T20:37:33.823" v="1981" actId="1035"/>
          <ac:spMkLst>
            <pc:docMk/>
            <pc:sldMk cId="902713395" sldId="272"/>
            <ac:spMk id="72" creationId="{A24A7873-F668-4C73-81F0-6B6112D9C5DC}"/>
          </ac:spMkLst>
        </pc:spChg>
        <pc:spChg chg="mod">
          <ac:chgData name="Jun Liu" userId="93878cc0-42b6-45bc-897c-9d155fde8328" providerId="ADAL" clId="{FAD28630-DF10-43DF-A84D-B36CA73CE5C5}" dt="2021-04-30T20:37:33.823" v="1981" actId="1035"/>
          <ac:spMkLst>
            <pc:docMk/>
            <pc:sldMk cId="902713395" sldId="272"/>
            <ac:spMk id="74" creationId="{31CF1488-7977-4CF2-BFFD-CF7D62FBA5D4}"/>
          </ac:spMkLst>
        </pc:spChg>
        <pc:spChg chg="mod">
          <ac:chgData name="Jun Liu" userId="93878cc0-42b6-45bc-897c-9d155fde8328" providerId="ADAL" clId="{FAD28630-DF10-43DF-A84D-B36CA73CE5C5}" dt="2021-04-30T20:37:33.823" v="1981" actId="1035"/>
          <ac:spMkLst>
            <pc:docMk/>
            <pc:sldMk cId="902713395" sldId="272"/>
            <ac:spMk id="88" creationId="{C5E21619-DB7E-4516-959C-6610C14766C9}"/>
          </ac:spMkLst>
        </pc:spChg>
        <pc:spChg chg="mod">
          <ac:chgData name="Jun Liu" userId="93878cc0-42b6-45bc-897c-9d155fde8328" providerId="ADAL" clId="{FAD28630-DF10-43DF-A84D-B36CA73CE5C5}" dt="2021-04-30T20:37:33.823" v="1981" actId="1035"/>
          <ac:spMkLst>
            <pc:docMk/>
            <pc:sldMk cId="902713395" sldId="272"/>
            <ac:spMk id="109" creationId="{42E9EBB3-3B76-4851-BE1A-BF3026E14FE0}"/>
          </ac:spMkLst>
        </pc:spChg>
        <pc:spChg chg="mod">
          <ac:chgData name="Jun Liu" userId="93878cc0-42b6-45bc-897c-9d155fde8328" providerId="ADAL" clId="{FAD28630-DF10-43DF-A84D-B36CA73CE5C5}" dt="2021-04-30T20:37:33.823" v="1981" actId="1035"/>
          <ac:spMkLst>
            <pc:docMk/>
            <pc:sldMk cId="902713395" sldId="272"/>
            <ac:spMk id="124" creationId="{B0BB11AD-19E5-40BB-B5E9-EA21F853BF93}"/>
          </ac:spMkLst>
        </pc:spChg>
        <pc:spChg chg="mod">
          <ac:chgData name="Jun Liu" userId="93878cc0-42b6-45bc-897c-9d155fde8328" providerId="ADAL" clId="{FAD28630-DF10-43DF-A84D-B36CA73CE5C5}" dt="2021-04-30T20:37:33.823" v="1981" actId="1035"/>
          <ac:spMkLst>
            <pc:docMk/>
            <pc:sldMk cId="902713395" sldId="272"/>
            <ac:spMk id="135" creationId="{EC5BF3BD-49CE-4124-ABD6-F50D25CD7316}"/>
          </ac:spMkLst>
        </pc:spChg>
        <pc:spChg chg="mod">
          <ac:chgData name="Jun Liu" userId="93878cc0-42b6-45bc-897c-9d155fde8328" providerId="ADAL" clId="{FAD28630-DF10-43DF-A84D-B36CA73CE5C5}" dt="2021-04-30T20:37:33.823" v="1981" actId="1035"/>
          <ac:spMkLst>
            <pc:docMk/>
            <pc:sldMk cId="902713395" sldId="272"/>
            <ac:spMk id="138" creationId="{1C766050-A0D7-48EE-B379-3C81E866ABBD}"/>
          </ac:spMkLst>
        </pc:spChg>
        <pc:grpChg chg="mod">
          <ac:chgData name="Jun Liu" userId="93878cc0-42b6-45bc-897c-9d155fde8328" providerId="ADAL" clId="{FAD28630-DF10-43DF-A84D-B36CA73CE5C5}" dt="2021-04-30T20:37:33.823" v="1981" actId="1035"/>
          <ac:grpSpMkLst>
            <pc:docMk/>
            <pc:sldMk cId="902713395" sldId="272"/>
            <ac:grpSpMk id="67" creationId="{E328AB2C-0E94-4C72-8103-68D7CD91C4C6}"/>
          </ac:grpSpMkLst>
        </pc:grpChg>
        <pc:grpChg chg="mod">
          <ac:chgData name="Jun Liu" userId="93878cc0-42b6-45bc-897c-9d155fde8328" providerId="ADAL" clId="{FAD28630-DF10-43DF-A84D-B36CA73CE5C5}" dt="2021-04-30T20:37:33.823" v="1981" actId="1035"/>
          <ac:grpSpMkLst>
            <pc:docMk/>
            <pc:sldMk cId="902713395" sldId="272"/>
            <ac:grpSpMk id="73" creationId="{487D690E-EBF2-4FD4-90F8-3CD628043C41}"/>
          </ac:grpSpMkLst>
        </pc:grpChg>
        <pc:grpChg chg="mod">
          <ac:chgData name="Jun Liu" userId="93878cc0-42b6-45bc-897c-9d155fde8328" providerId="ADAL" clId="{FAD28630-DF10-43DF-A84D-B36CA73CE5C5}" dt="2021-04-30T20:37:33.823" v="1981" actId="1035"/>
          <ac:grpSpMkLst>
            <pc:docMk/>
            <pc:sldMk cId="902713395" sldId="272"/>
            <ac:grpSpMk id="96" creationId="{7B7DA16C-0EF3-4A12-B004-FF96B2389725}"/>
          </ac:grpSpMkLst>
        </pc:grpChg>
        <pc:picChg chg="mod">
          <ac:chgData name="Jun Liu" userId="93878cc0-42b6-45bc-897c-9d155fde8328" providerId="ADAL" clId="{FAD28630-DF10-43DF-A84D-B36CA73CE5C5}" dt="2021-04-30T20:37:33.823" v="1981" actId="1035"/>
          <ac:picMkLst>
            <pc:docMk/>
            <pc:sldMk cId="902713395" sldId="272"/>
            <ac:picMk id="12" creationId="{A9B0CF61-5C69-45EE-BD08-5B5C6C6C5B68}"/>
          </ac:picMkLst>
        </pc:picChg>
        <pc:picChg chg="mod">
          <ac:chgData name="Jun Liu" userId="93878cc0-42b6-45bc-897c-9d155fde8328" providerId="ADAL" clId="{FAD28630-DF10-43DF-A84D-B36CA73CE5C5}" dt="2021-04-30T20:37:33.823" v="1981" actId="1035"/>
          <ac:picMkLst>
            <pc:docMk/>
            <pc:sldMk cId="902713395" sldId="272"/>
            <ac:picMk id="13" creationId="{924F75ED-B2CF-49FE-BADC-FE89C7DEF582}"/>
          </ac:picMkLst>
        </pc:picChg>
        <pc:cxnChg chg="mod">
          <ac:chgData name="Jun Liu" userId="93878cc0-42b6-45bc-897c-9d155fde8328" providerId="ADAL" clId="{FAD28630-DF10-43DF-A84D-B36CA73CE5C5}" dt="2021-04-30T20:37:33.823" v="1981" actId="1035"/>
          <ac:cxnSpMkLst>
            <pc:docMk/>
            <pc:sldMk cId="902713395" sldId="272"/>
            <ac:cxnSpMk id="14" creationId="{4E0B5948-6D5B-4A10-A00B-463C3EFCE231}"/>
          </ac:cxnSpMkLst>
        </pc:cxnChg>
        <pc:cxnChg chg="mod">
          <ac:chgData name="Jun Liu" userId="93878cc0-42b6-45bc-897c-9d155fde8328" providerId="ADAL" clId="{FAD28630-DF10-43DF-A84D-B36CA73CE5C5}" dt="2021-04-30T20:37:33.823" v="1981" actId="1035"/>
          <ac:cxnSpMkLst>
            <pc:docMk/>
            <pc:sldMk cId="902713395" sldId="272"/>
            <ac:cxnSpMk id="15" creationId="{9C1076B2-9989-4EFC-A7D3-79A9D6FCCEDB}"/>
          </ac:cxnSpMkLst>
        </pc:cxnChg>
        <pc:cxnChg chg="mod">
          <ac:chgData name="Jun Liu" userId="93878cc0-42b6-45bc-897c-9d155fde8328" providerId="ADAL" clId="{FAD28630-DF10-43DF-A84D-B36CA73CE5C5}" dt="2021-04-30T20:37:33.823" v="1981" actId="1035"/>
          <ac:cxnSpMkLst>
            <pc:docMk/>
            <pc:sldMk cId="902713395" sldId="272"/>
            <ac:cxnSpMk id="25" creationId="{49F7E154-917B-492B-9BF1-D416F00DDAC4}"/>
          </ac:cxnSpMkLst>
        </pc:cxnChg>
        <pc:cxnChg chg="mod">
          <ac:chgData name="Jun Liu" userId="93878cc0-42b6-45bc-897c-9d155fde8328" providerId="ADAL" clId="{FAD28630-DF10-43DF-A84D-B36CA73CE5C5}" dt="2021-04-30T20:37:33.823" v="1981" actId="1035"/>
          <ac:cxnSpMkLst>
            <pc:docMk/>
            <pc:sldMk cId="902713395" sldId="272"/>
            <ac:cxnSpMk id="26" creationId="{657A7AB0-AB12-42D3-979B-76025AD57413}"/>
          </ac:cxnSpMkLst>
        </pc:cxnChg>
        <pc:cxnChg chg="mod">
          <ac:chgData name="Jun Liu" userId="93878cc0-42b6-45bc-897c-9d155fde8328" providerId="ADAL" clId="{FAD28630-DF10-43DF-A84D-B36CA73CE5C5}" dt="2021-04-30T20:37:33.823" v="1981" actId="1035"/>
          <ac:cxnSpMkLst>
            <pc:docMk/>
            <pc:sldMk cId="902713395" sldId="272"/>
            <ac:cxnSpMk id="69" creationId="{38F1CA42-0A6C-4FEF-A61C-668DA379D393}"/>
          </ac:cxnSpMkLst>
        </pc:cxnChg>
        <pc:cxnChg chg="mod">
          <ac:chgData name="Jun Liu" userId="93878cc0-42b6-45bc-897c-9d155fde8328" providerId="ADAL" clId="{FAD28630-DF10-43DF-A84D-B36CA73CE5C5}" dt="2021-04-30T20:37:33.823" v="1981" actId="1035"/>
          <ac:cxnSpMkLst>
            <pc:docMk/>
            <pc:sldMk cId="902713395" sldId="272"/>
            <ac:cxnSpMk id="97" creationId="{4DAB0438-0573-4E7C-A1C5-BDF455859876}"/>
          </ac:cxnSpMkLst>
        </pc:cxnChg>
        <pc:cxnChg chg="mod">
          <ac:chgData name="Jun Liu" userId="93878cc0-42b6-45bc-897c-9d155fde8328" providerId="ADAL" clId="{FAD28630-DF10-43DF-A84D-B36CA73CE5C5}" dt="2021-04-30T20:37:33.823" v="1981" actId="1035"/>
          <ac:cxnSpMkLst>
            <pc:docMk/>
            <pc:sldMk cId="902713395" sldId="272"/>
            <ac:cxnSpMk id="99" creationId="{94537FA6-3835-4AEA-918C-D63AC1BD88F7}"/>
          </ac:cxnSpMkLst>
        </pc:cxnChg>
        <pc:cxnChg chg="mod">
          <ac:chgData name="Jun Liu" userId="93878cc0-42b6-45bc-897c-9d155fde8328" providerId="ADAL" clId="{FAD28630-DF10-43DF-A84D-B36CA73CE5C5}" dt="2021-04-30T20:37:33.823" v="1981" actId="1035"/>
          <ac:cxnSpMkLst>
            <pc:docMk/>
            <pc:sldMk cId="902713395" sldId="272"/>
            <ac:cxnSpMk id="105" creationId="{4437A6FB-4162-4D31-8CC0-FA9AFF800F3C}"/>
          </ac:cxnSpMkLst>
        </pc:cxnChg>
        <pc:cxnChg chg="mod">
          <ac:chgData name="Jun Liu" userId="93878cc0-42b6-45bc-897c-9d155fde8328" providerId="ADAL" clId="{FAD28630-DF10-43DF-A84D-B36CA73CE5C5}" dt="2021-04-30T20:37:33.823" v="1981" actId="1035"/>
          <ac:cxnSpMkLst>
            <pc:docMk/>
            <pc:sldMk cId="902713395" sldId="272"/>
            <ac:cxnSpMk id="112" creationId="{223D74B3-4C10-40FC-A109-02DC6382D5BB}"/>
          </ac:cxnSpMkLst>
        </pc:cxnChg>
      </pc:sldChg>
      <pc:sldChg chg="modSp add">
        <pc:chgData name="Jun Liu" userId="93878cc0-42b6-45bc-897c-9d155fde8328" providerId="ADAL" clId="{FAD28630-DF10-43DF-A84D-B36CA73CE5C5}" dt="2021-04-30T19:27:47.279" v="455" actId="20577"/>
        <pc:sldMkLst>
          <pc:docMk/>
          <pc:sldMk cId="3036526660" sldId="274"/>
        </pc:sldMkLst>
        <pc:spChg chg="mod">
          <ac:chgData name="Jun Liu" userId="93878cc0-42b6-45bc-897c-9d155fde8328" providerId="ADAL" clId="{FAD28630-DF10-43DF-A84D-B36CA73CE5C5}" dt="2021-04-30T19:23:17.899" v="169" actId="20577"/>
          <ac:spMkLst>
            <pc:docMk/>
            <pc:sldMk cId="3036526660" sldId="274"/>
            <ac:spMk id="2" creationId="{00000000-0000-0000-0000-000000000000}"/>
          </ac:spMkLst>
        </pc:spChg>
        <pc:spChg chg="mod">
          <ac:chgData name="Jun Liu" userId="93878cc0-42b6-45bc-897c-9d155fde8328" providerId="ADAL" clId="{FAD28630-DF10-43DF-A84D-B36CA73CE5C5}" dt="2021-04-30T19:27:27.721" v="452" actId="1076"/>
          <ac:spMkLst>
            <pc:docMk/>
            <pc:sldMk cId="3036526660" sldId="274"/>
            <ac:spMk id="3" creationId="{B3322A21-A1A3-4AF1-8A93-EA780C353076}"/>
          </ac:spMkLst>
        </pc:spChg>
        <pc:spChg chg="mod">
          <ac:chgData name="Jun Liu" userId="93878cc0-42b6-45bc-897c-9d155fde8328" providerId="ADAL" clId="{FAD28630-DF10-43DF-A84D-B36CA73CE5C5}" dt="2021-04-30T19:27:47.279" v="455" actId="20577"/>
          <ac:spMkLst>
            <pc:docMk/>
            <pc:sldMk cId="3036526660" sldId="274"/>
            <ac:spMk id="21" creationId="{B58F2AD0-E17D-418A-8392-639B47B3319D}"/>
          </ac:spMkLst>
        </pc:spChg>
        <pc:picChg chg="mod">
          <ac:chgData name="Jun Liu" userId="93878cc0-42b6-45bc-897c-9d155fde8328" providerId="ADAL" clId="{FAD28630-DF10-43DF-A84D-B36CA73CE5C5}" dt="2021-04-30T19:27:16.823" v="450" actId="1362"/>
          <ac:picMkLst>
            <pc:docMk/>
            <pc:sldMk cId="3036526660" sldId="274"/>
            <ac:picMk id="9" creationId="{64A7C66B-2819-4006-8F00-310D39AC6029}"/>
          </ac:picMkLst>
        </pc:picChg>
        <pc:picChg chg="mod">
          <ac:chgData name="Jun Liu" userId="93878cc0-42b6-45bc-897c-9d155fde8328" providerId="ADAL" clId="{FAD28630-DF10-43DF-A84D-B36CA73CE5C5}" dt="2021-04-30T19:27:24.283" v="451" actId="14100"/>
          <ac:picMkLst>
            <pc:docMk/>
            <pc:sldMk cId="3036526660" sldId="274"/>
            <ac:picMk id="14" creationId="{D4CC2FB7-455B-4128-898F-0C5C70F8F40A}"/>
          </ac:picMkLst>
        </pc:picChg>
      </pc:sldChg>
      <pc:sldChg chg="addSp delSp modSp add del mod setBg setClrOvrMap">
        <pc:chgData name="Jun Liu" userId="93878cc0-42b6-45bc-897c-9d155fde8328" providerId="ADAL" clId="{FAD28630-DF10-43DF-A84D-B36CA73CE5C5}" dt="2021-04-30T21:02:34.138" v="2566" actId="2696"/>
        <pc:sldMkLst>
          <pc:docMk/>
          <pc:sldMk cId="36707227" sldId="277"/>
        </pc:sldMkLst>
        <pc:spChg chg="mod ord">
          <ac:chgData name="Jun Liu" userId="93878cc0-42b6-45bc-897c-9d155fde8328" providerId="ADAL" clId="{FAD28630-DF10-43DF-A84D-B36CA73CE5C5}" dt="2021-04-30T20:56:12.821" v="2328" actId="403"/>
          <ac:spMkLst>
            <pc:docMk/>
            <pc:sldMk cId="36707227" sldId="277"/>
            <ac:spMk id="2" creationId="{00000000-0000-0000-0000-000000000000}"/>
          </ac:spMkLst>
        </pc:spChg>
        <pc:spChg chg="add del mod ord">
          <ac:chgData name="Jun Liu" userId="93878cc0-42b6-45bc-897c-9d155fde8328" providerId="ADAL" clId="{FAD28630-DF10-43DF-A84D-B36CA73CE5C5}" dt="2021-04-30T20:56:43.104" v="2330" actId="207"/>
          <ac:spMkLst>
            <pc:docMk/>
            <pc:sldMk cId="36707227" sldId="277"/>
            <ac:spMk id="8" creationId="{42E028FA-0EBA-4BD4-B67F-025076C730C3}"/>
          </ac:spMkLst>
        </pc:spChg>
        <pc:spChg chg="add del">
          <ac:chgData name="Jun Liu" userId="93878cc0-42b6-45bc-897c-9d155fde8328" providerId="ADAL" clId="{FAD28630-DF10-43DF-A84D-B36CA73CE5C5}" dt="2021-04-30T20:51:53.500" v="2214" actId="26606"/>
          <ac:spMkLst>
            <pc:docMk/>
            <pc:sldMk cId="36707227" sldId="277"/>
            <ac:spMk id="11" creationId="{4300840D-0A0B-4512-BACA-B439D5B9C57C}"/>
          </ac:spMkLst>
        </pc:spChg>
        <pc:spChg chg="add del">
          <ac:chgData name="Jun Liu" userId="93878cc0-42b6-45bc-897c-9d155fde8328" providerId="ADAL" clId="{FAD28630-DF10-43DF-A84D-B36CA73CE5C5}" dt="2021-04-30T20:51:53.500" v="2214" actId="26606"/>
          <ac:spMkLst>
            <pc:docMk/>
            <pc:sldMk cId="36707227" sldId="277"/>
            <ac:spMk id="13" creationId="{09588DA8-065E-4F6F-8EFD-43104AB2E0CF}"/>
          </ac:spMkLst>
        </pc:spChg>
        <pc:spChg chg="add del">
          <ac:chgData name="Jun Liu" userId="93878cc0-42b6-45bc-897c-9d155fde8328" providerId="ADAL" clId="{FAD28630-DF10-43DF-A84D-B36CA73CE5C5}" dt="2021-04-30T20:50:45.789" v="2195" actId="26606"/>
          <ac:spMkLst>
            <pc:docMk/>
            <pc:sldMk cId="36707227" sldId="277"/>
            <ac:spMk id="14" creationId="{04812C46-200A-4DEB-A05E-3ED6C68C2387}"/>
          </ac:spMkLst>
        </pc:spChg>
        <pc:spChg chg="add del">
          <ac:chgData name="Jun Liu" userId="93878cc0-42b6-45bc-897c-9d155fde8328" providerId="ADAL" clId="{FAD28630-DF10-43DF-A84D-B36CA73CE5C5}" dt="2021-04-30T20:51:53.500" v="2214" actId="26606"/>
          <ac:spMkLst>
            <pc:docMk/>
            <pc:sldMk cId="36707227" sldId="277"/>
            <ac:spMk id="15" creationId="{C4285719-470E-454C-AF62-8323075F1F5B}"/>
          </ac:spMkLst>
        </pc:spChg>
        <pc:spChg chg="add del">
          <ac:chgData name="Jun Liu" userId="93878cc0-42b6-45bc-897c-9d155fde8328" providerId="ADAL" clId="{FAD28630-DF10-43DF-A84D-B36CA73CE5C5}" dt="2021-04-30T20:50:45.789" v="2195" actId="26606"/>
          <ac:spMkLst>
            <pc:docMk/>
            <pc:sldMk cId="36707227" sldId="277"/>
            <ac:spMk id="16" creationId="{D1EA859B-E555-4109-94F3-6700E046E008}"/>
          </ac:spMkLst>
        </pc:spChg>
        <pc:spChg chg="add del">
          <ac:chgData name="Jun Liu" userId="93878cc0-42b6-45bc-897c-9d155fde8328" providerId="ADAL" clId="{FAD28630-DF10-43DF-A84D-B36CA73CE5C5}" dt="2021-04-30T20:51:53.500" v="2214" actId="26606"/>
          <ac:spMkLst>
            <pc:docMk/>
            <pc:sldMk cId="36707227" sldId="277"/>
            <ac:spMk id="17" creationId="{CD9FE4EF-C4D8-49A0-B2FF-81D8DB7D8A24}"/>
          </ac:spMkLst>
        </pc:spChg>
        <pc:spChg chg="add del">
          <ac:chgData name="Jun Liu" userId="93878cc0-42b6-45bc-897c-9d155fde8328" providerId="ADAL" clId="{FAD28630-DF10-43DF-A84D-B36CA73CE5C5}" dt="2021-04-30T20:51:01.807" v="2201" actId="26606"/>
          <ac:spMkLst>
            <pc:docMk/>
            <pc:sldMk cId="36707227" sldId="277"/>
            <ac:spMk id="18" creationId="{8EC44C88-69E3-42EE-86E8-9B45F712B769}"/>
          </ac:spMkLst>
        </pc:spChg>
        <pc:spChg chg="add del">
          <ac:chgData name="Jun Liu" userId="93878cc0-42b6-45bc-897c-9d155fde8328" providerId="ADAL" clId="{FAD28630-DF10-43DF-A84D-B36CA73CE5C5}" dt="2021-04-30T20:51:01.807" v="2201" actId="26606"/>
          <ac:spMkLst>
            <pc:docMk/>
            <pc:sldMk cId="36707227" sldId="277"/>
            <ac:spMk id="20" creationId="{1BF4DD63-CE83-4A2A-994E-8598C22E6FCF}"/>
          </ac:spMkLst>
        </pc:spChg>
        <pc:spChg chg="add del">
          <ac:chgData name="Jun Liu" userId="93878cc0-42b6-45bc-897c-9d155fde8328" providerId="ADAL" clId="{FAD28630-DF10-43DF-A84D-B36CA73CE5C5}" dt="2021-04-30T20:51:01.807" v="2201" actId="26606"/>
          <ac:spMkLst>
            <pc:docMk/>
            <pc:sldMk cId="36707227" sldId="277"/>
            <ac:spMk id="21" creationId="{127393A7-D6DA-410B-8699-AA56B57BF7BA}"/>
          </ac:spMkLst>
        </pc:spChg>
        <pc:spChg chg="add del">
          <ac:chgData name="Jun Liu" userId="93878cc0-42b6-45bc-897c-9d155fde8328" providerId="ADAL" clId="{FAD28630-DF10-43DF-A84D-B36CA73CE5C5}" dt="2021-04-30T20:51:53.500" v="2214" actId="26606"/>
          <ac:spMkLst>
            <pc:docMk/>
            <pc:sldMk cId="36707227" sldId="277"/>
            <ac:spMk id="22" creationId="{D2B78728-A580-49A7-84F9-6EF6F583ADE0}"/>
          </ac:spMkLst>
        </pc:spChg>
        <pc:spChg chg="add del">
          <ac:chgData name="Jun Liu" userId="93878cc0-42b6-45bc-897c-9d155fde8328" providerId="ADAL" clId="{FAD28630-DF10-43DF-A84D-B36CA73CE5C5}" dt="2021-04-30T20:51:53.500" v="2214" actId="26606"/>
          <ac:spMkLst>
            <pc:docMk/>
            <pc:sldMk cId="36707227" sldId="277"/>
            <ac:spMk id="23" creationId="{38FAA1A1-D861-433F-88FA-1E9D6FD31D11}"/>
          </ac:spMkLst>
        </pc:spChg>
        <pc:spChg chg="add del">
          <ac:chgData name="Jun Liu" userId="93878cc0-42b6-45bc-897c-9d155fde8328" providerId="ADAL" clId="{FAD28630-DF10-43DF-A84D-B36CA73CE5C5}" dt="2021-04-30T20:51:53.500" v="2214" actId="26606"/>
          <ac:spMkLst>
            <pc:docMk/>
            <pc:sldMk cId="36707227" sldId="277"/>
            <ac:spMk id="25" creationId="{8D71EDA1-87BF-4D5D-AB79-F346FD19278A}"/>
          </ac:spMkLst>
        </pc:spChg>
        <pc:spChg chg="add del">
          <ac:chgData name="Jun Liu" userId="93878cc0-42b6-45bc-897c-9d155fde8328" providerId="ADAL" clId="{FAD28630-DF10-43DF-A84D-B36CA73CE5C5}" dt="2021-04-30T20:51:54.916" v="2216" actId="26606"/>
          <ac:spMkLst>
            <pc:docMk/>
            <pc:sldMk cId="36707227" sldId="277"/>
            <ac:spMk id="27" creationId="{CF62D2A7-8207-488C-9F46-316BA81A16C8}"/>
          </ac:spMkLst>
        </pc:spChg>
        <pc:spChg chg="add del">
          <ac:chgData name="Jun Liu" userId="93878cc0-42b6-45bc-897c-9d155fde8328" providerId="ADAL" clId="{FAD28630-DF10-43DF-A84D-B36CA73CE5C5}" dt="2021-04-30T20:51:54.916" v="2216" actId="26606"/>
          <ac:spMkLst>
            <pc:docMk/>
            <pc:sldMk cId="36707227" sldId="277"/>
            <ac:spMk id="28" creationId="{52AC6D7F-F068-4E11-BB06-F601D89BB980}"/>
          </ac:spMkLst>
        </pc:spChg>
        <pc:spChg chg="add del">
          <ac:chgData name="Jun Liu" userId="93878cc0-42b6-45bc-897c-9d155fde8328" providerId="ADAL" clId="{FAD28630-DF10-43DF-A84D-B36CA73CE5C5}" dt="2021-04-30T20:52:17.535" v="2221" actId="26606"/>
          <ac:spMkLst>
            <pc:docMk/>
            <pc:sldMk cId="36707227" sldId="277"/>
            <ac:spMk id="33" creationId="{9B76D444-2756-434F-AE61-96D69830C13E}"/>
          </ac:spMkLst>
        </pc:spChg>
        <pc:spChg chg="add del">
          <ac:chgData name="Jun Liu" userId="93878cc0-42b6-45bc-897c-9d155fde8328" providerId="ADAL" clId="{FAD28630-DF10-43DF-A84D-B36CA73CE5C5}" dt="2021-04-30T20:52:17.535" v="2221" actId="26606"/>
          <ac:spMkLst>
            <pc:docMk/>
            <pc:sldMk cId="36707227" sldId="277"/>
            <ac:spMk id="34" creationId="{A27B6159-7734-4564-9E0F-C4BC43C36E52}"/>
          </ac:spMkLst>
        </pc:spChg>
        <pc:spChg chg="add del">
          <ac:chgData name="Jun Liu" userId="93878cc0-42b6-45bc-897c-9d155fde8328" providerId="ADAL" clId="{FAD28630-DF10-43DF-A84D-B36CA73CE5C5}" dt="2021-04-30T20:54:25.005" v="2278" actId="26606"/>
          <ac:spMkLst>
            <pc:docMk/>
            <pc:sldMk cId="36707227" sldId="277"/>
            <ac:spMk id="35" creationId="{5E39A796-BE83-48B1-B33F-35C4A32AAB57}"/>
          </ac:spMkLst>
        </pc:spChg>
        <pc:spChg chg="add del">
          <ac:chgData name="Jun Liu" userId="93878cc0-42b6-45bc-897c-9d155fde8328" providerId="ADAL" clId="{FAD28630-DF10-43DF-A84D-B36CA73CE5C5}" dt="2021-04-30T20:51:20.775" v="2206" actId="26606"/>
          <ac:spMkLst>
            <pc:docMk/>
            <pc:sldMk cId="36707227" sldId="277"/>
            <ac:spMk id="36" creationId="{73AD41DB-DF9F-49BC-85AE-6AB1840AD517}"/>
          </ac:spMkLst>
        </pc:spChg>
        <pc:spChg chg="add del">
          <ac:chgData name="Jun Liu" userId="93878cc0-42b6-45bc-897c-9d155fde8328" providerId="ADAL" clId="{FAD28630-DF10-43DF-A84D-B36CA73CE5C5}" dt="2021-04-30T20:54:25.005" v="2278" actId="26606"/>
          <ac:spMkLst>
            <pc:docMk/>
            <pc:sldMk cId="36707227" sldId="277"/>
            <ac:spMk id="37" creationId="{72F84B47-E267-4194-8194-831DB7B5547F}"/>
          </ac:spMkLst>
        </pc:spChg>
        <pc:spChg chg="add del">
          <ac:chgData name="Jun Liu" userId="93878cc0-42b6-45bc-897c-9d155fde8328" providerId="ADAL" clId="{FAD28630-DF10-43DF-A84D-B36CA73CE5C5}" dt="2021-04-30T20:54:36.789" v="2284" actId="26606"/>
          <ac:spMkLst>
            <pc:docMk/>
            <pc:sldMk cId="36707227" sldId="277"/>
            <ac:spMk id="39" creationId="{5C9B446A-6343-4E56-90BA-061E4DDF0FFB}"/>
          </ac:spMkLst>
        </pc:spChg>
        <pc:spChg chg="add del">
          <ac:chgData name="Jun Liu" userId="93878cc0-42b6-45bc-897c-9d155fde8328" providerId="ADAL" clId="{FAD28630-DF10-43DF-A84D-B36CA73CE5C5}" dt="2021-04-30T20:54:36.789" v="2284" actId="26606"/>
          <ac:spMkLst>
            <pc:docMk/>
            <pc:sldMk cId="36707227" sldId="277"/>
            <ac:spMk id="41" creationId="{3EC72A1B-03D3-499C-B4BF-AC68EEC22B10}"/>
          </ac:spMkLst>
        </pc:spChg>
        <pc:spChg chg="add del">
          <ac:chgData name="Jun Liu" userId="93878cc0-42b6-45bc-897c-9d155fde8328" providerId="ADAL" clId="{FAD28630-DF10-43DF-A84D-B36CA73CE5C5}" dt="2021-04-30T20:54:36.789" v="2284" actId="26606"/>
          <ac:spMkLst>
            <pc:docMk/>
            <pc:sldMk cId="36707227" sldId="277"/>
            <ac:spMk id="42" creationId="{55D4142C-5077-457F-A6AD-3FECFDB39685}"/>
          </ac:spMkLst>
        </pc:spChg>
        <pc:spChg chg="add del">
          <ac:chgData name="Jun Liu" userId="93878cc0-42b6-45bc-897c-9d155fde8328" providerId="ADAL" clId="{FAD28630-DF10-43DF-A84D-B36CA73CE5C5}" dt="2021-04-30T20:52:23.437" v="2225" actId="26606"/>
          <ac:spMkLst>
            <pc:docMk/>
            <pc:sldMk cId="36707227" sldId="277"/>
            <ac:spMk id="43" creationId="{33CD251C-A887-4D2F-925B-FC097198538B}"/>
          </ac:spMkLst>
        </pc:spChg>
        <pc:spChg chg="add del">
          <ac:chgData name="Jun Liu" userId="93878cc0-42b6-45bc-897c-9d155fde8328" providerId="ADAL" clId="{FAD28630-DF10-43DF-A84D-B36CA73CE5C5}" dt="2021-04-30T20:52:23.437" v="2225" actId="26606"/>
          <ac:spMkLst>
            <pc:docMk/>
            <pc:sldMk cId="36707227" sldId="277"/>
            <ac:spMk id="44" creationId="{B19D093C-27FB-4032-B282-42C4563F257C}"/>
          </ac:spMkLst>
        </pc:spChg>
        <pc:spChg chg="add del">
          <ac:chgData name="Jun Liu" userId="93878cc0-42b6-45bc-897c-9d155fde8328" providerId="ADAL" clId="{FAD28630-DF10-43DF-A84D-B36CA73CE5C5}" dt="2021-04-30T20:54:36.789" v="2284" actId="26606"/>
          <ac:spMkLst>
            <pc:docMk/>
            <pc:sldMk cId="36707227" sldId="277"/>
            <ac:spMk id="46" creationId="{216322C2-3CF0-4D33-BF90-3F384CF6D232}"/>
          </ac:spMkLst>
        </pc:spChg>
        <pc:spChg chg="add del">
          <ac:chgData name="Jun Liu" userId="93878cc0-42b6-45bc-897c-9d155fde8328" providerId="ADAL" clId="{FAD28630-DF10-43DF-A84D-B36CA73CE5C5}" dt="2021-04-30T20:54:36.789" v="2284" actId="26606"/>
          <ac:spMkLst>
            <pc:docMk/>
            <pc:sldMk cId="36707227" sldId="277"/>
            <ac:spMk id="47" creationId="{7A5F0580-5EE9-419F-96EE-B6529EF6E7D0}"/>
          </ac:spMkLst>
        </pc:spChg>
        <pc:grpChg chg="add del">
          <ac:chgData name="Jun Liu" userId="93878cc0-42b6-45bc-897c-9d155fde8328" providerId="ADAL" clId="{FAD28630-DF10-43DF-A84D-B36CA73CE5C5}" dt="2021-04-30T20:51:20.775" v="2206" actId="26606"/>
          <ac:grpSpMkLst>
            <pc:docMk/>
            <pc:sldMk cId="36707227" sldId="277"/>
            <ac:grpSpMk id="38" creationId="{A4AE1828-51FD-4AD7-BCF6-9AF5C696CE5D}"/>
          </ac:grpSpMkLst>
        </pc:grpChg>
        <pc:grpChg chg="add del">
          <ac:chgData name="Jun Liu" userId="93878cc0-42b6-45bc-897c-9d155fde8328" providerId="ADAL" clId="{FAD28630-DF10-43DF-A84D-B36CA73CE5C5}" dt="2021-04-30T20:52:23.437" v="2225" actId="26606"/>
          <ac:grpSpMkLst>
            <pc:docMk/>
            <pc:sldMk cId="36707227" sldId="277"/>
            <ac:grpSpMk id="45" creationId="{35EE815E-1BD3-4777-B652-6D98825BF66B}"/>
          </ac:grpSpMkLst>
        </pc:grpChg>
        <pc:picChg chg="add del">
          <ac:chgData name="Jun Liu" userId="93878cc0-42b6-45bc-897c-9d155fde8328" providerId="ADAL" clId="{FAD28630-DF10-43DF-A84D-B36CA73CE5C5}" dt="2021-04-30T20:50:45.789" v="2195" actId="26606"/>
          <ac:picMkLst>
            <pc:docMk/>
            <pc:sldMk cId="36707227" sldId="277"/>
            <ac:picMk id="10" creationId="{694A588E-DB71-4F84-A783-CAFE340737FD}"/>
          </ac:picMkLst>
        </pc:picChg>
        <pc:picChg chg="add del mod">
          <ac:chgData name="Jun Liu" userId="93878cc0-42b6-45bc-897c-9d155fde8328" providerId="ADAL" clId="{FAD28630-DF10-43DF-A84D-B36CA73CE5C5}" dt="2021-04-30T20:51:01.277" v="2200"/>
          <ac:picMkLst>
            <pc:docMk/>
            <pc:sldMk cId="36707227" sldId="277"/>
            <ac:picMk id="12" creationId="{2526958E-25AE-45D7-ACA9-9362290542BF}"/>
          </ac:picMkLst>
        </pc:picChg>
        <pc:picChg chg="add del">
          <ac:chgData name="Jun Liu" userId="93878cc0-42b6-45bc-897c-9d155fde8328" providerId="ADAL" clId="{FAD28630-DF10-43DF-A84D-B36CA73CE5C5}" dt="2021-04-30T20:51:01.807" v="2201" actId="26606"/>
          <ac:picMkLst>
            <pc:docMk/>
            <pc:sldMk cId="36707227" sldId="277"/>
            <ac:picMk id="19" creationId="{6476ED5E-D2A6-4676-A081-19546806FE6C}"/>
          </ac:picMkLst>
        </pc:picChg>
        <pc:picChg chg="add del">
          <ac:chgData name="Jun Liu" userId="93878cc0-42b6-45bc-897c-9d155fde8328" providerId="ADAL" clId="{FAD28630-DF10-43DF-A84D-B36CA73CE5C5}" dt="2021-04-30T20:51:54.916" v="2216" actId="26606"/>
          <ac:picMkLst>
            <pc:docMk/>
            <pc:sldMk cId="36707227" sldId="277"/>
            <ac:picMk id="29" creationId="{94E5C221-D1FE-4BB9-9E6D-0E856E65B06B}"/>
          </ac:picMkLst>
        </pc:picChg>
        <pc:picChg chg="add del mod ord">
          <ac:chgData name="Jun Liu" userId="93878cc0-42b6-45bc-897c-9d155fde8328" providerId="ADAL" clId="{FAD28630-DF10-43DF-A84D-B36CA73CE5C5}" dt="2021-04-30T20:56:03.856" v="2326" actId="14100"/>
          <ac:picMkLst>
            <pc:docMk/>
            <pc:sldMk cId="36707227" sldId="277"/>
            <ac:picMk id="31" creationId="{10806675-B4A5-431D-BBC9-21597C3FC22E}"/>
          </ac:picMkLst>
        </pc:picChg>
        <pc:cxnChg chg="add del">
          <ac:chgData name="Jun Liu" userId="93878cc0-42b6-45bc-897c-9d155fde8328" providerId="ADAL" clId="{FAD28630-DF10-43DF-A84D-B36CA73CE5C5}" dt="2021-04-30T20:52:17.535" v="2221" actId="26606"/>
          <ac:cxnSpMkLst>
            <pc:docMk/>
            <pc:sldMk cId="36707227" sldId="277"/>
            <ac:cxnSpMk id="40" creationId="{E2FFB46B-05BC-4950-B18A-9593FDAE6ED7}"/>
          </ac:cxnSpMkLst>
        </pc:cxnChg>
      </pc:sldChg>
      <pc:sldChg chg="add del ord modTransition">
        <pc:chgData name="Jun Liu" userId="93878cc0-42b6-45bc-897c-9d155fde8328" providerId="ADAL" clId="{FAD28630-DF10-43DF-A84D-B36CA73CE5C5}" dt="2021-04-30T21:17:18.167" v="2781" actId="2696"/>
        <pc:sldMkLst>
          <pc:docMk/>
          <pc:sldMk cId="78242006" sldId="277"/>
        </pc:sldMkLst>
      </pc:sldChg>
      <pc:sldChg chg="add modTransition">
        <pc:chgData name="Jun Liu" userId="93878cc0-42b6-45bc-897c-9d155fde8328" providerId="ADAL" clId="{FAD28630-DF10-43DF-A84D-B36CA73CE5C5}" dt="2021-04-30T21:17:36.017" v="2783"/>
        <pc:sldMkLst>
          <pc:docMk/>
          <pc:sldMk cId="617676195" sldId="277"/>
        </pc:sldMkLst>
      </pc:sldChg>
      <pc:sldChg chg="modSp add">
        <pc:chgData name="Jun Liu" userId="93878cc0-42b6-45bc-897c-9d155fde8328" providerId="ADAL" clId="{FAD28630-DF10-43DF-A84D-B36CA73CE5C5}" dt="2021-04-30T20:59:03.995" v="2414" actId="1076"/>
        <pc:sldMkLst>
          <pc:docMk/>
          <pc:sldMk cId="2000920896" sldId="279"/>
        </pc:sldMkLst>
        <pc:spChg chg="mod">
          <ac:chgData name="Jun Liu" userId="93878cc0-42b6-45bc-897c-9d155fde8328" providerId="ADAL" clId="{FAD28630-DF10-43DF-A84D-B36CA73CE5C5}" dt="2021-04-30T20:48:08.199" v="2141" actId="20577"/>
          <ac:spMkLst>
            <pc:docMk/>
            <pc:sldMk cId="2000920896" sldId="279"/>
            <ac:spMk id="2" creationId="{00000000-0000-0000-0000-000000000000}"/>
          </ac:spMkLst>
        </pc:spChg>
        <pc:spChg chg="mod">
          <ac:chgData name="Jun Liu" userId="93878cc0-42b6-45bc-897c-9d155fde8328" providerId="ADAL" clId="{FAD28630-DF10-43DF-A84D-B36CA73CE5C5}" dt="2021-04-30T20:58:49.270" v="2411" actId="1076"/>
          <ac:spMkLst>
            <pc:docMk/>
            <pc:sldMk cId="2000920896" sldId="279"/>
            <ac:spMk id="7" creationId="{8A8AD0AE-02A5-4B0D-B0A6-D83234BA00BA}"/>
          </ac:spMkLst>
        </pc:spChg>
        <pc:spChg chg="mod">
          <ac:chgData name="Jun Liu" userId="93878cc0-42b6-45bc-897c-9d155fde8328" providerId="ADAL" clId="{FAD28630-DF10-43DF-A84D-B36CA73CE5C5}" dt="2021-04-30T20:58:55.542" v="2412" actId="1076"/>
          <ac:spMkLst>
            <pc:docMk/>
            <pc:sldMk cId="2000920896" sldId="279"/>
            <ac:spMk id="8" creationId="{42E028FA-0EBA-4BD4-B67F-025076C730C3}"/>
          </ac:spMkLst>
        </pc:spChg>
        <pc:spChg chg="mod">
          <ac:chgData name="Jun Liu" userId="93878cc0-42b6-45bc-897c-9d155fde8328" providerId="ADAL" clId="{FAD28630-DF10-43DF-A84D-B36CA73CE5C5}" dt="2021-04-30T20:49:32.491" v="2165" actId="1076"/>
          <ac:spMkLst>
            <pc:docMk/>
            <pc:sldMk cId="2000920896" sldId="279"/>
            <ac:spMk id="10" creationId="{445B52F2-7F47-4A9D-82C9-A0B77E28FE53}"/>
          </ac:spMkLst>
        </pc:spChg>
        <pc:spChg chg="mod">
          <ac:chgData name="Jun Liu" userId="93878cc0-42b6-45bc-897c-9d155fde8328" providerId="ADAL" clId="{FAD28630-DF10-43DF-A84D-B36CA73CE5C5}" dt="2021-04-30T20:59:03.995" v="2414" actId="1076"/>
          <ac:spMkLst>
            <pc:docMk/>
            <pc:sldMk cId="2000920896" sldId="279"/>
            <ac:spMk id="11" creationId="{1918ACB6-ABF0-4FD2-A1B8-C4169C636F48}"/>
          </ac:spMkLst>
        </pc:spChg>
        <pc:picChg chg="mod">
          <ac:chgData name="Jun Liu" userId="93878cc0-42b6-45bc-897c-9d155fde8328" providerId="ADAL" clId="{FAD28630-DF10-43DF-A84D-B36CA73CE5C5}" dt="2021-04-30T20:59:00.345" v="2413" actId="1076"/>
          <ac:picMkLst>
            <pc:docMk/>
            <pc:sldMk cId="2000920896" sldId="279"/>
            <ac:picMk id="5" creationId="{BD68AD46-218A-4EF3-8007-8851C37CC16E}"/>
          </ac:picMkLst>
        </pc:picChg>
      </pc:sldChg>
      <pc:sldChg chg="delSp modSp add ord">
        <pc:chgData name="Jun Liu" userId="93878cc0-42b6-45bc-897c-9d155fde8328" providerId="ADAL" clId="{FAD28630-DF10-43DF-A84D-B36CA73CE5C5}" dt="2021-04-30T21:04:22.734" v="2624" actId="20577"/>
        <pc:sldMkLst>
          <pc:docMk/>
          <pc:sldMk cId="916502009" sldId="280"/>
        </pc:sldMkLst>
        <pc:spChg chg="mod">
          <ac:chgData name="Jun Liu" userId="93878cc0-42b6-45bc-897c-9d155fde8328" providerId="ADAL" clId="{FAD28630-DF10-43DF-A84D-B36CA73CE5C5}" dt="2021-04-30T21:04:22.734" v="2624" actId="20577"/>
          <ac:spMkLst>
            <pc:docMk/>
            <pc:sldMk cId="916502009" sldId="280"/>
            <ac:spMk id="2" creationId="{00000000-0000-0000-0000-000000000000}"/>
          </ac:spMkLst>
        </pc:spChg>
        <pc:spChg chg="mod topLvl">
          <ac:chgData name="Jun Liu" userId="93878cc0-42b6-45bc-897c-9d155fde8328" providerId="ADAL" clId="{FAD28630-DF10-43DF-A84D-B36CA73CE5C5}" dt="2021-04-30T21:03:40.544" v="2582" actId="122"/>
          <ac:spMkLst>
            <pc:docMk/>
            <pc:sldMk cId="916502009" sldId="280"/>
            <ac:spMk id="10" creationId="{D08847E5-EB34-4FAB-A8B4-715C1775ACDD}"/>
          </ac:spMkLst>
        </pc:spChg>
        <pc:spChg chg="mod">
          <ac:chgData name="Jun Liu" userId="93878cc0-42b6-45bc-897c-9d155fde8328" providerId="ADAL" clId="{FAD28630-DF10-43DF-A84D-B36CA73CE5C5}" dt="2021-04-30T21:03:29.850" v="2577" actId="114"/>
          <ac:spMkLst>
            <pc:docMk/>
            <pc:sldMk cId="916502009" sldId="280"/>
            <ac:spMk id="11" creationId="{9369FED6-32A2-4D4E-9910-34655109A630}"/>
          </ac:spMkLst>
        </pc:spChg>
        <pc:spChg chg="mod">
          <ac:chgData name="Jun Liu" userId="93878cc0-42b6-45bc-897c-9d155fde8328" providerId="ADAL" clId="{FAD28630-DF10-43DF-A84D-B36CA73CE5C5}" dt="2021-04-30T21:03:29.850" v="2577" actId="114"/>
          <ac:spMkLst>
            <pc:docMk/>
            <pc:sldMk cId="916502009" sldId="280"/>
            <ac:spMk id="12" creationId="{B7CA990D-7140-4A28-91D5-01610F6A6256}"/>
          </ac:spMkLst>
        </pc:spChg>
        <pc:spChg chg="mod">
          <ac:chgData name="Jun Liu" userId="93878cc0-42b6-45bc-897c-9d155fde8328" providerId="ADAL" clId="{FAD28630-DF10-43DF-A84D-B36CA73CE5C5}" dt="2021-04-30T21:03:29.850" v="2577" actId="114"/>
          <ac:spMkLst>
            <pc:docMk/>
            <pc:sldMk cId="916502009" sldId="280"/>
            <ac:spMk id="13" creationId="{CCC1D848-774A-40FA-A420-A2C6D4D90827}"/>
          </ac:spMkLst>
        </pc:spChg>
        <pc:grpChg chg="del">
          <ac:chgData name="Jun Liu" userId="93878cc0-42b6-45bc-897c-9d155fde8328" providerId="ADAL" clId="{FAD28630-DF10-43DF-A84D-B36CA73CE5C5}" dt="2021-04-30T21:03:18.832" v="2572" actId="165"/>
          <ac:grpSpMkLst>
            <pc:docMk/>
            <pc:sldMk cId="916502009" sldId="280"/>
            <ac:grpSpMk id="37" creationId="{C0D073F3-D043-4AB7-AECD-5FAAEB118DD1}"/>
          </ac:grpSpMkLst>
        </pc:grpChg>
        <pc:graphicFrameChg chg="mod">
          <ac:chgData name="Jun Liu" userId="93878cc0-42b6-45bc-897c-9d155fde8328" providerId="ADAL" clId="{FAD28630-DF10-43DF-A84D-B36CA73CE5C5}" dt="2021-04-30T21:03:04.774" v="2571" actId="12385"/>
          <ac:graphicFrameMkLst>
            <pc:docMk/>
            <pc:sldMk cId="916502009" sldId="280"/>
            <ac:graphicFrameMk id="29" creationId="{642B0441-DA79-4629-9CB7-0D21D17B2FE9}"/>
          </ac:graphicFrameMkLst>
        </pc:graphicFrameChg>
        <pc:picChg chg="mod topLvl">
          <ac:chgData name="Jun Liu" userId="93878cc0-42b6-45bc-897c-9d155fde8328" providerId="ADAL" clId="{FAD28630-DF10-43DF-A84D-B36CA73CE5C5}" dt="2021-04-30T21:03:18.832" v="2572" actId="165"/>
          <ac:picMkLst>
            <pc:docMk/>
            <pc:sldMk cId="916502009" sldId="280"/>
            <ac:picMk id="36" creationId="{6AAC24FB-44A3-4730-8CB5-C73DE922C7D8}"/>
          </ac:picMkLst>
        </pc:picChg>
      </pc:sldChg>
      <pc:sldChg chg="modSp add ord">
        <pc:chgData name="Jun Liu" userId="93878cc0-42b6-45bc-897c-9d155fde8328" providerId="ADAL" clId="{FAD28630-DF10-43DF-A84D-B36CA73CE5C5}" dt="2021-04-30T21:04:18.097" v="2618" actId="313"/>
        <pc:sldMkLst>
          <pc:docMk/>
          <pc:sldMk cId="468882201" sldId="282"/>
        </pc:sldMkLst>
        <pc:spChg chg="mod">
          <ac:chgData name="Jun Liu" userId="93878cc0-42b6-45bc-897c-9d155fde8328" providerId="ADAL" clId="{FAD28630-DF10-43DF-A84D-B36CA73CE5C5}" dt="2021-04-30T21:04:18.097" v="2618" actId="313"/>
          <ac:spMkLst>
            <pc:docMk/>
            <pc:sldMk cId="468882201" sldId="282"/>
            <ac:spMk id="2" creationId="{00000000-0000-0000-0000-000000000000}"/>
          </ac:spMkLst>
        </pc:spChg>
      </pc:sldChg>
      <pc:sldChg chg="add del">
        <pc:chgData name="Jun Liu" userId="93878cc0-42b6-45bc-897c-9d155fde8328" providerId="ADAL" clId="{FAD28630-DF10-43DF-A84D-B36CA73CE5C5}" dt="2021-04-30T19:28:19.347" v="457" actId="2696"/>
        <pc:sldMkLst>
          <pc:docMk/>
          <pc:sldMk cId="4013757031" sldId="286"/>
        </pc:sldMkLst>
      </pc:sldChg>
      <pc:sldChg chg="add del">
        <pc:chgData name="Jun Liu" userId="93878cc0-42b6-45bc-897c-9d155fde8328" providerId="ADAL" clId="{FAD28630-DF10-43DF-A84D-B36CA73CE5C5}" dt="2021-04-30T21:04:42.025" v="2625" actId="2696"/>
        <pc:sldMkLst>
          <pc:docMk/>
          <pc:sldMk cId="545976823" sldId="289"/>
        </pc:sldMkLst>
      </pc:sldChg>
      <pc:sldChg chg="addSp delSp modSp add ord modTransition modAnim">
        <pc:chgData name="Jun Liu" userId="93878cc0-42b6-45bc-897c-9d155fde8328" providerId="ADAL" clId="{FAD28630-DF10-43DF-A84D-B36CA73CE5C5}" dt="2021-04-30T20:16:30.380" v="1536" actId="207"/>
        <pc:sldMkLst>
          <pc:docMk/>
          <pc:sldMk cId="712978275" sldId="292"/>
        </pc:sldMkLst>
        <pc:spChg chg="mod">
          <ac:chgData name="Jun Liu" userId="93878cc0-42b6-45bc-897c-9d155fde8328" providerId="ADAL" clId="{FAD28630-DF10-43DF-A84D-B36CA73CE5C5}" dt="2021-04-30T19:54:24.505" v="1088" actId="20577"/>
          <ac:spMkLst>
            <pc:docMk/>
            <pc:sldMk cId="712978275" sldId="292"/>
            <ac:spMk id="2" creationId="{00000000-0000-0000-0000-000000000000}"/>
          </ac:spMkLst>
        </pc:spChg>
        <pc:spChg chg="add del mod">
          <ac:chgData name="Jun Liu" userId="93878cc0-42b6-45bc-897c-9d155fde8328" providerId="ADAL" clId="{FAD28630-DF10-43DF-A84D-B36CA73CE5C5}" dt="2021-04-30T20:04:55.834" v="1336" actId="478"/>
          <ac:spMkLst>
            <pc:docMk/>
            <pc:sldMk cId="712978275" sldId="292"/>
            <ac:spMk id="3" creationId="{EAE45748-FBD3-4227-85A7-8FB2E34E75D6}"/>
          </ac:spMkLst>
        </pc:spChg>
        <pc:spChg chg="add del mod ord">
          <ac:chgData name="Jun Liu" userId="93878cc0-42b6-45bc-897c-9d155fde8328" providerId="ADAL" clId="{FAD28630-DF10-43DF-A84D-B36CA73CE5C5}" dt="2021-04-30T20:03:34.042" v="1300" actId="11529"/>
          <ac:spMkLst>
            <pc:docMk/>
            <pc:sldMk cId="712978275" sldId="292"/>
            <ac:spMk id="4" creationId="{AC180CAE-B0D6-4A83-8694-0B8922DAC0DE}"/>
          </ac:spMkLst>
        </pc:spChg>
        <pc:spChg chg="add del mod">
          <ac:chgData name="Jun Liu" userId="93878cc0-42b6-45bc-897c-9d155fde8328" providerId="ADAL" clId="{FAD28630-DF10-43DF-A84D-B36CA73CE5C5}" dt="2021-04-30T20:07:25.795" v="1408" actId="207"/>
          <ac:spMkLst>
            <pc:docMk/>
            <pc:sldMk cId="712978275" sldId="292"/>
            <ac:spMk id="6" creationId="{137A04F3-0022-492B-9195-E1190D8CAFB3}"/>
          </ac:spMkLst>
        </pc:spChg>
        <pc:spChg chg="add del mod">
          <ac:chgData name="Jun Liu" userId="93878cc0-42b6-45bc-897c-9d155fde8328" providerId="ADAL" clId="{FAD28630-DF10-43DF-A84D-B36CA73CE5C5}" dt="2021-04-30T20:05:00.291" v="1338" actId="478"/>
          <ac:spMkLst>
            <pc:docMk/>
            <pc:sldMk cId="712978275" sldId="292"/>
            <ac:spMk id="7" creationId="{C35ECCA9-E61E-4AC8-A37D-A7F05267B7F9}"/>
          </ac:spMkLst>
        </pc:spChg>
        <pc:spChg chg="add del mod">
          <ac:chgData name="Jun Liu" userId="93878cc0-42b6-45bc-897c-9d155fde8328" providerId="ADAL" clId="{FAD28630-DF10-43DF-A84D-B36CA73CE5C5}" dt="2021-04-30T20:05:18.438" v="1352"/>
          <ac:spMkLst>
            <pc:docMk/>
            <pc:sldMk cId="712978275" sldId="292"/>
            <ac:spMk id="8" creationId="{B088BBB4-F272-4E8D-84F4-D1591A8E15F8}"/>
          </ac:spMkLst>
        </pc:spChg>
        <pc:spChg chg="add del mod">
          <ac:chgData name="Jun Liu" userId="93878cc0-42b6-45bc-897c-9d155fde8328" providerId="ADAL" clId="{FAD28630-DF10-43DF-A84D-B36CA73CE5C5}" dt="2021-04-30T20:05:18.428" v="1350"/>
          <ac:spMkLst>
            <pc:docMk/>
            <pc:sldMk cId="712978275" sldId="292"/>
            <ac:spMk id="9" creationId="{5AAC5F3E-6731-4E4C-8255-9E57E79356A4}"/>
          </ac:spMkLst>
        </pc:spChg>
        <pc:spChg chg="add del mod">
          <ac:chgData name="Jun Liu" userId="93878cc0-42b6-45bc-897c-9d155fde8328" providerId="ADAL" clId="{FAD28630-DF10-43DF-A84D-B36CA73CE5C5}" dt="2021-04-30T20:05:18.438" v="1354"/>
          <ac:spMkLst>
            <pc:docMk/>
            <pc:sldMk cId="712978275" sldId="292"/>
            <ac:spMk id="10" creationId="{CA41029C-DEFE-417F-99DC-E3ED1E00B4BF}"/>
          </ac:spMkLst>
        </pc:spChg>
        <pc:spChg chg="add del mod">
          <ac:chgData name="Jun Liu" userId="93878cc0-42b6-45bc-897c-9d155fde8328" providerId="ADAL" clId="{FAD28630-DF10-43DF-A84D-B36CA73CE5C5}" dt="2021-04-30T20:05:48.614" v="1374"/>
          <ac:spMkLst>
            <pc:docMk/>
            <pc:sldMk cId="712978275" sldId="292"/>
            <ac:spMk id="11" creationId="{DD104E7B-7680-4225-B421-B2533AD9FFE1}"/>
          </ac:spMkLst>
        </pc:spChg>
        <pc:spChg chg="add mod">
          <ac:chgData name="Jun Liu" userId="93878cc0-42b6-45bc-897c-9d155fde8328" providerId="ADAL" clId="{FAD28630-DF10-43DF-A84D-B36CA73CE5C5}" dt="2021-04-30T20:15:11.846" v="1505" actId="14100"/>
          <ac:spMkLst>
            <pc:docMk/>
            <pc:sldMk cId="712978275" sldId="292"/>
            <ac:spMk id="12" creationId="{5E3BC791-B96A-4E26-BC03-52C28F6B09DD}"/>
          </ac:spMkLst>
        </pc:spChg>
        <pc:spChg chg="del mod">
          <ac:chgData name="Jun Liu" userId="93878cc0-42b6-45bc-897c-9d155fde8328" providerId="ADAL" clId="{FAD28630-DF10-43DF-A84D-B36CA73CE5C5}" dt="2021-04-30T20:06:28.442" v="1389" actId="478"/>
          <ac:spMkLst>
            <pc:docMk/>
            <pc:sldMk cId="712978275" sldId="292"/>
            <ac:spMk id="14" creationId="{D964D990-5DFB-4241-8A02-3D9A974538C2}"/>
          </ac:spMkLst>
        </pc:spChg>
        <pc:spChg chg="del mod">
          <ac:chgData name="Jun Liu" userId="93878cc0-42b6-45bc-897c-9d155fde8328" providerId="ADAL" clId="{FAD28630-DF10-43DF-A84D-B36CA73CE5C5}" dt="2021-04-30T20:06:28.442" v="1389" actId="478"/>
          <ac:spMkLst>
            <pc:docMk/>
            <pc:sldMk cId="712978275" sldId="292"/>
            <ac:spMk id="19" creationId="{5D0B7E3D-2217-45B4-A8A0-9A6116D5CE39}"/>
          </ac:spMkLst>
        </pc:spChg>
        <pc:spChg chg="mod">
          <ac:chgData name="Jun Liu" userId="93878cc0-42b6-45bc-897c-9d155fde8328" providerId="ADAL" clId="{FAD28630-DF10-43DF-A84D-B36CA73CE5C5}" dt="2021-04-30T20:03:58.830" v="1304"/>
          <ac:spMkLst>
            <pc:docMk/>
            <pc:sldMk cId="712978275" sldId="292"/>
            <ac:spMk id="21" creationId="{B58F2AD0-E17D-418A-8392-639B47B3319D}"/>
          </ac:spMkLst>
        </pc:spChg>
        <pc:spChg chg="del mod">
          <ac:chgData name="Jun Liu" userId="93878cc0-42b6-45bc-897c-9d155fde8328" providerId="ADAL" clId="{FAD28630-DF10-43DF-A84D-B36CA73CE5C5}" dt="2021-04-30T20:06:28.442" v="1389" actId="478"/>
          <ac:spMkLst>
            <pc:docMk/>
            <pc:sldMk cId="712978275" sldId="292"/>
            <ac:spMk id="22" creationId="{9CC6D565-2083-4C25-A440-5162144F9038}"/>
          </ac:spMkLst>
        </pc:spChg>
        <pc:spChg chg="add mod">
          <ac:chgData name="Jun Liu" userId="93878cc0-42b6-45bc-897c-9d155fde8328" providerId="ADAL" clId="{FAD28630-DF10-43DF-A84D-B36CA73CE5C5}" dt="2021-04-30T20:12:32.378" v="1483" actId="1035"/>
          <ac:spMkLst>
            <pc:docMk/>
            <pc:sldMk cId="712978275" sldId="292"/>
            <ac:spMk id="25" creationId="{C7AB1FDF-C2B3-4EF7-9101-A20EABE4A47D}"/>
          </ac:spMkLst>
        </pc:spChg>
        <pc:spChg chg="add mod">
          <ac:chgData name="Jun Liu" userId="93878cc0-42b6-45bc-897c-9d155fde8328" providerId="ADAL" clId="{FAD28630-DF10-43DF-A84D-B36CA73CE5C5}" dt="2021-04-30T20:12:32.378" v="1483" actId="1035"/>
          <ac:spMkLst>
            <pc:docMk/>
            <pc:sldMk cId="712978275" sldId="292"/>
            <ac:spMk id="26" creationId="{0262F04C-454D-4E59-988E-B43FDE6FC630}"/>
          </ac:spMkLst>
        </pc:spChg>
        <pc:spChg chg="add mod">
          <ac:chgData name="Jun Liu" userId="93878cc0-42b6-45bc-897c-9d155fde8328" providerId="ADAL" clId="{FAD28630-DF10-43DF-A84D-B36CA73CE5C5}" dt="2021-04-30T20:12:32.378" v="1483" actId="1035"/>
          <ac:spMkLst>
            <pc:docMk/>
            <pc:sldMk cId="712978275" sldId="292"/>
            <ac:spMk id="27" creationId="{38DAA150-17D4-4898-B0A3-7BFF678A1F63}"/>
          </ac:spMkLst>
        </pc:spChg>
        <pc:picChg chg="del mod">
          <ac:chgData name="Jun Liu" userId="93878cc0-42b6-45bc-897c-9d155fde8328" providerId="ADAL" clId="{FAD28630-DF10-43DF-A84D-B36CA73CE5C5}" dt="2021-04-30T20:06:33.693" v="1390" actId="478"/>
          <ac:picMkLst>
            <pc:docMk/>
            <pc:sldMk cId="712978275" sldId="292"/>
            <ac:picMk id="5" creationId="{764CA308-8E8A-46ED-9A65-FDD1B17DE28D}"/>
          </ac:picMkLst>
        </pc:picChg>
        <pc:picChg chg="del mod">
          <ac:chgData name="Jun Liu" userId="93878cc0-42b6-45bc-897c-9d155fde8328" providerId="ADAL" clId="{FAD28630-DF10-43DF-A84D-B36CA73CE5C5}" dt="2021-04-30T20:06:28.442" v="1389" actId="478"/>
          <ac:picMkLst>
            <pc:docMk/>
            <pc:sldMk cId="712978275" sldId="292"/>
            <ac:picMk id="15" creationId="{85304D47-974D-44C2-BDFE-83E8BEB71916}"/>
          </ac:picMkLst>
        </pc:picChg>
        <pc:picChg chg="del mod">
          <ac:chgData name="Jun Liu" userId="93878cc0-42b6-45bc-897c-9d155fde8328" providerId="ADAL" clId="{FAD28630-DF10-43DF-A84D-B36CA73CE5C5}" dt="2021-04-30T20:06:28.442" v="1389" actId="478"/>
          <ac:picMkLst>
            <pc:docMk/>
            <pc:sldMk cId="712978275" sldId="292"/>
            <ac:picMk id="20" creationId="{4AE7150C-A34F-42F7-B15A-A0834ABFAEF7}"/>
          </ac:picMkLst>
        </pc:picChg>
        <pc:picChg chg="add mod">
          <ac:chgData name="Jun Liu" userId="93878cc0-42b6-45bc-897c-9d155fde8328" providerId="ADAL" clId="{FAD28630-DF10-43DF-A84D-B36CA73CE5C5}" dt="2021-04-30T20:06:37.608" v="1392" actId="1076"/>
          <ac:picMkLst>
            <pc:docMk/>
            <pc:sldMk cId="712978275" sldId="292"/>
            <ac:picMk id="23" creationId="{983364DD-D49C-4604-9F87-F39F5C1042DF}"/>
          </ac:picMkLst>
        </pc:picChg>
        <pc:picChg chg="del mod">
          <ac:chgData name="Jun Liu" userId="93878cc0-42b6-45bc-897c-9d155fde8328" providerId="ADAL" clId="{FAD28630-DF10-43DF-A84D-B36CA73CE5C5}" dt="2021-04-30T20:02:46.145" v="1289" actId="478"/>
          <ac:picMkLst>
            <pc:docMk/>
            <pc:sldMk cId="712978275" sldId="292"/>
            <ac:picMk id="24" creationId="{1A19D7E0-C2D8-4ED6-BEF0-FDE604CBD2AF}"/>
          </ac:picMkLst>
        </pc:picChg>
        <pc:picChg chg="add mod">
          <ac:chgData name="Jun Liu" userId="93878cc0-42b6-45bc-897c-9d155fde8328" providerId="ADAL" clId="{FAD28630-DF10-43DF-A84D-B36CA73CE5C5}" dt="2021-04-30T20:06:37.608" v="1392" actId="1076"/>
          <ac:picMkLst>
            <pc:docMk/>
            <pc:sldMk cId="712978275" sldId="292"/>
            <ac:picMk id="28" creationId="{59BAB3CE-44B3-48A3-88C9-8A6F45713DCB}"/>
          </ac:picMkLst>
        </pc:picChg>
        <pc:picChg chg="add mod">
          <ac:chgData name="Jun Liu" userId="93878cc0-42b6-45bc-897c-9d155fde8328" providerId="ADAL" clId="{FAD28630-DF10-43DF-A84D-B36CA73CE5C5}" dt="2021-04-30T20:06:37.608" v="1392" actId="1076"/>
          <ac:picMkLst>
            <pc:docMk/>
            <pc:sldMk cId="712978275" sldId="292"/>
            <ac:picMk id="29" creationId="{EF8FA302-161A-4801-9EAC-C3DF7182CD5F}"/>
          </ac:picMkLst>
        </pc:picChg>
        <pc:picChg chg="add mod">
          <ac:chgData name="Jun Liu" userId="93878cc0-42b6-45bc-897c-9d155fde8328" providerId="ADAL" clId="{FAD28630-DF10-43DF-A84D-B36CA73CE5C5}" dt="2021-04-30T20:16:30.380" v="1536" actId="207"/>
          <ac:picMkLst>
            <pc:docMk/>
            <pc:sldMk cId="712978275" sldId="292"/>
            <ac:picMk id="30" creationId="{3229C498-2693-4540-8B23-6E4A63BCB4A0}"/>
          </ac:picMkLst>
        </pc:picChg>
        <pc:picChg chg="add mod">
          <ac:chgData name="Jun Liu" userId="93878cc0-42b6-45bc-897c-9d155fde8328" providerId="ADAL" clId="{FAD28630-DF10-43DF-A84D-B36CA73CE5C5}" dt="2021-04-30T20:14:26.647" v="1492"/>
          <ac:picMkLst>
            <pc:docMk/>
            <pc:sldMk cId="712978275" sldId="292"/>
            <ac:picMk id="1026" creationId="{FABED8C0-AB0B-4109-8DD7-EE2D01783833}"/>
          </ac:picMkLst>
        </pc:picChg>
      </pc:sldChg>
      <pc:sldChg chg="addSp delSp modSp add mod setBg">
        <pc:chgData name="Jun Liu" userId="93878cc0-42b6-45bc-897c-9d155fde8328" providerId="ADAL" clId="{FAD28630-DF10-43DF-A84D-B36CA73CE5C5}" dt="2021-04-30T21:09:54.030" v="2771" actId="20577"/>
        <pc:sldMkLst>
          <pc:docMk/>
          <pc:sldMk cId="348230990" sldId="293"/>
        </pc:sldMkLst>
        <pc:spChg chg="mod">
          <ac:chgData name="Jun Liu" userId="93878cc0-42b6-45bc-897c-9d155fde8328" providerId="ADAL" clId="{FAD28630-DF10-43DF-A84D-B36CA73CE5C5}" dt="2021-04-30T21:09:54.030" v="2771" actId="20577"/>
          <ac:spMkLst>
            <pc:docMk/>
            <pc:sldMk cId="348230990" sldId="293"/>
            <ac:spMk id="2" creationId="{00000000-0000-0000-0000-000000000000}"/>
          </ac:spMkLst>
        </pc:spChg>
        <pc:spChg chg="add del mod">
          <ac:chgData name="Jun Liu" userId="93878cc0-42b6-45bc-897c-9d155fde8328" providerId="ADAL" clId="{FAD28630-DF10-43DF-A84D-B36CA73CE5C5}" dt="2021-04-30T21:09:50.444" v="2770"/>
          <ac:spMkLst>
            <pc:docMk/>
            <pc:sldMk cId="348230990" sldId="293"/>
            <ac:spMk id="3" creationId="{20FD09F6-A8BD-4594-989A-BE9C00BDE0FC}"/>
          </ac:spMkLst>
        </pc:spChg>
        <pc:spChg chg="add del mod">
          <ac:chgData name="Jun Liu" userId="93878cc0-42b6-45bc-897c-9d155fde8328" providerId="ADAL" clId="{FAD28630-DF10-43DF-A84D-B36CA73CE5C5}" dt="2021-04-30T21:09:49.576" v="2769" actId="26606"/>
          <ac:spMkLst>
            <pc:docMk/>
            <pc:sldMk cId="348230990" sldId="293"/>
            <ac:spMk id="10" creationId="{614A5A84-2EEE-4315-BB91-84B476F62614}"/>
          </ac:spMkLst>
        </pc:spChg>
        <pc:spChg chg="add del mod">
          <ac:chgData name="Jun Liu" userId="93878cc0-42b6-45bc-897c-9d155fde8328" providerId="ADAL" clId="{FAD28630-DF10-43DF-A84D-B36CA73CE5C5}" dt="2021-04-30T21:09:50.444" v="2770"/>
          <ac:spMkLst>
            <pc:docMk/>
            <pc:sldMk cId="348230990" sldId="293"/>
            <ac:spMk id="11" creationId="{8DD2FFF0-6E66-46A6-9BA3-96A097874A62}"/>
          </ac:spMkLst>
        </pc:spChg>
        <pc:spChg chg="mod">
          <ac:chgData name="Jun Liu" userId="93878cc0-42b6-45bc-897c-9d155fde8328" providerId="ADAL" clId="{FAD28630-DF10-43DF-A84D-B36CA73CE5C5}" dt="2021-04-30T21:06:32.045" v="2694"/>
          <ac:spMkLst>
            <pc:docMk/>
            <pc:sldMk cId="348230990" sldId="293"/>
            <ac:spMk id="30" creationId="{4FDFB8C8-E0F7-4DBE-B065-75FE0EADDC6E}"/>
          </ac:spMkLst>
        </pc:spChg>
        <pc:spChg chg="add del">
          <ac:chgData name="Jun Liu" userId="93878cc0-42b6-45bc-897c-9d155fde8328" providerId="ADAL" clId="{FAD28630-DF10-43DF-A84D-B36CA73CE5C5}" dt="2021-04-30T21:09:29.980" v="2765" actId="26606"/>
          <ac:spMkLst>
            <pc:docMk/>
            <pc:sldMk cId="348230990" sldId="293"/>
            <ac:spMk id="35" creationId="{DAF1966E-FD40-4A4A-B61B-C4DF7FA05F06}"/>
          </ac:spMkLst>
        </pc:spChg>
        <pc:spChg chg="add del">
          <ac:chgData name="Jun Liu" userId="93878cc0-42b6-45bc-897c-9d155fde8328" providerId="ADAL" clId="{FAD28630-DF10-43DF-A84D-B36CA73CE5C5}" dt="2021-04-30T21:08:53.912" v="2740" actId="26606"/>
          <ac:spMkLst>
            <pc:docMk/>
            <pc:sldMk cId="348230990" sldId="293"/>
            <ac:spMk id="36" creationId="{7301F447-EEF7-48F5-AF73-7566EE7F64AD}"/>
          </ac:spMkLst>
        </pc:spChg>
        <pc:spChg chg="add del">
          <ac:chgData name="Jun Liu" userId="93878cc0-42b6-45bc-897c-9d155fde8328" providerId="ADAL" clId="{FAD28630-DF10-43DF-A84D-B36CA73CE5C5}" dt="2021-04-30T21:09:29.980" v="2765" actId="26606"/>
          <ac:spMkLst>
            <pc:docMk/>
            <pc:sldMk cId="348230990" sldId="293"/>
            <ac:spMk id="37" creationId="{047BFA19-D45E-416B-A404-7AF2F3F27017}"/>
          </ac:spMkLst>
        </pc:spChg>
        <pc:spChg chg="add del">
          <ac:chgData name="Jun Liu" userId="93878cc0-42b6-45bc-897c-9d155fde8328" providerId="ADAL" clId="{FAD28630-DF10-43DF-A84D-B36CA73CE5C5}" dt="2021-04-30T21:08:53.912" v="2740" actId="26606"/>
          <ac:spMkLst>
            <pc:docMk/>
            <pc:sldMk cId="348230990" sldId="293"/>
            <ac:spMk id="38" creationId="{F7117410-A2A4-4085-9ADC-46744551DBDE}"/>
          </ac:spMkLst>
        </pc:spChg>
        <pc:spChg chg="add del">
          <ac:chgData name="Jun Liu" userId="93878cc0-42b6-45bc-897c-9d155fde8328" providerId="ADAL" clId="{FAD28630-DF10-43DF-A84D-B36CA73CE5C5}" dt="2021-04-30T21:09:29.980" v="2765" actId="26606"/>
          <ac:spMkLst>
            <pc:docMk/>
            <pc:sldMk cId="348230990" sldId="293"/>
            <ac:spMk id="39" creationId="{8E0105E7-23DB-4CF2-8258-FF47C7620F6E}"/>
          </ac:spMkLst>
        </pc:spChg>
        <pc:spChg chg="add del">
          <ac:chgData name="Jun Liu" userId="93878cc0-42b6-45bc-897c-9d155fde8328" providerId="ADAL" clId="{FAD28630-DF10-43DF-A84D-B36CA73CE5C5}" dt="2021-04-30T21:08:53.912" v="2740" actId="26606"/>
          <ac:spMkLst>
            <pc:docMk/>
            <pc:sldMk cId="348230990" sldId="293"/>
            <ac:spMk id="40" creationId="{99F74EB5-E547-4FB4-95F5-BCC788F3C4A0}"/>
          </ac:spMkLst>
        </pc:spChg>
        <pc:spChg chg="add del">
          <ac:chgData name="Jun Liu" userId="93878cc0-42b6-45bc-897c-9d155fde8328" providerId="ADAL" clId="{FAD28630-DF10-43DF-A84D-B36CA73CE5C5}" dt="2021-04-30T21:09:29.980" v="2765" actId="26606"/>
          <ac:spMkLst>
            <pc:docMk/>
            <pc:sldMk cId="348230990" sldId="293"/>
            <ac:spMk id="41" creationId="{074B4F7D-14B2-478B-8BF5-01E4E0C5D263}"/>
          </ac:spMkLst>
        </pc:spChg>
        <pc:spChg chg="add del">
          <ac:chgData name="Jun Liu" userId="93878cc0-42b6-45bc-897c-9d155fde8328" providerId="ADAL" clId="{FAD28630-DF10-43DF-A84D-B36CA73CE5C5}" dt="2021-04-30T21:08:58.734" v="2742" actId="26606"/>
          <ac:spMkLst>
            <pc:docMk/>
            <pc:sldMk cId="348230990" sldId="293"/>
            <ac:spMk id="42" creationId="{68575C10-8187-4AC4-AD72-C754EAFD2867}"/>
          </ac:spMkLst>
        </pc:spChg>
        <pc:spChg chg="add del">
          <ac:chgData name="Jun Liu" userId="93878cc0-42b6-45bc-897c-9d155fde8328" providerId="ADAL" clId="{FAD28630-DF10-43DF-A84D-B36CA73CE5C5}" dt="2021-04-30T21:09:33.875" v="2767" actId="26606"/>
          <ac:spMkLst>
            <pc:docMk/>
            <pc:sldMk cId="348230990" sldId="293"/>
            <ac:spMk id="45" creationId="{33CD251C-A887-4D2F-925B-FC097198538B}"/>
          </ac:spMkLst>
        </pc:spChg>
        <pc:spChg chg="add del">
          <ac:chgData name="Jun Liu" userId="93878cc0-42b6-45bc-897c-9d155fde8328" providerId="ADAL" clId="{FAD28630-DF10-43DF-A84D-B36CA73CE5C5}" dt="2021-04-30T21:09:02.422" v="2744" actId="26606"/>
          <ac:spMkLst>
            <pc:docMk/>
            <pc:sldMk cId="348230990" sldId="293"/>
            <ac:spMk id="46" creationId="{5396781C-32A1-4FDA-A83B-A7FF8C1B1E99}"/>
          </ac:spMkLst>
        </pc:spChg>
        <pc:spChg chg="add del">
          <ac:chgData name="Jun Liu" userId="93878cc0-42b6-45bc-897c-9d155fde8328" providerId="ADAL" clId="{FAD28630-DF10-43DF-A84D-B36CA73CE5C5}" dt="2021-04-30T21:09:33.875" v="2767" actId="26606"/>
          <ac:spMkLst>
            <pc:docMk/>
            <pc:sldMk cId="348230990" sldId="293"/>
            <ac:spMk id="49" creationId="{B19D093C-27FB-4032-B282-42C4563F257C}"/>
          </ac:spMkLst>
        </pc:spChg>
        <pc:spChg chg="add del">
          <ac:chgData name="Jun Liu" userId="93878cc0-42b6-45bc-897c-9d155fde8328" providerId="ADAL" clId="{FAD28630-DF10-43DF-A84D-B36CA73CE5C5}" dt="2021-04-30T21:09:02.422" v="2744" actId="26606"/>
          <ac:spMkLst>
            <pc:docMk/>
            <pc:sldMk cId="348230990" sldId="293"/>
            <ac:spMk id="50" creationId="{614A5A84-2EEE-4315-BB91-84B476F62614}"/>
          </ac:spMkLst>
        </pc:spChg>
        <pc:spChg chg="add del">
          <ac:chgData name="Jun Liu" userId="93878cc0-42b6-45bc-897c-9d155fde8328" providerId="ADAL" clId="{FAD28630-DF10-43DF-A84D-B36CA73CE5C5}" dt="2021-04-30T21:09:05.922" v="2746" actId="26606"/>
          <ac:spMkLst>
            <pc:docMk/>
            <pc:sldMk cId="348230990" sldId="293"/>
            <ac:spMk id="52" creationId="{8FC9BE17-9A7B-462D-AE50-3D8777387304}"/>
          </ac:spMkLst>
        </pc:spChg>
        <pc:spChg chg="add del">
          <ac:chgData name="Jun Liu" userId="93878cc0-42b6-45bc-897c-9d155fde8328" providerId="ADAL" clId="{FAD28630-DF10-43DF-A84D-B36CA73CE5C5}" dt="2021-04-30T21:09:05.922" v="2746" actId="26606"/>
          <ac:spMkLst>
            <pc:docMk/>
            <pc:sldMk cId="348230990" sldId="293"/>
            <ac:spMk id="54" creationId="{3EBE8569-6AEC-4B8C-8D53-2DE337CDBA65}"/>
          </ac:spMkLst>
        </pc:spChg>
        <pc:spChg chg="add del">
          <ac:chgData name="Jun Liu" userId="93878cc0-42b6-45bc-897c-9d155fde8328" providerId="ADAL" clId="{FAD28630-DF10-43DF-A84D-B36CA73CE5C5}" dt="2021-04-30T21:09:05.922" v="2746" actId="26606"/>
          <ac:spMkLst>
            <pc:docMk/>
            <pc:sldMk cId="348230990" sldId="293"/>
            <ac:spMk id="55" creationId="{55D4142C-5077-457F-A6AD-3FECFDB39685}"/>
          </ac:spMkLst>
        </pc:spChg>
        <pc:spChg chg="add del">
          <ac:chgData name="Jun Liu" userId="93878cc0-42b6-45bc-897c-9d155fde8328" providerId="ADAL" clId="{FAD28630-DF10-43DF-A84D-B36CA73CE5C5}" dt="2021-04-30T21:09:05.922" v="2746" actId="26606"/>
          <ac:spMkLst>
            <pc:docMk/>
            <pc:sldMk cId="348230990" sldId="293"/>
            <ac:spMk id="56" creationId="{7A5F0580-5EE9-419F-96EE-B6529EF6E7D0}"/>
          </ac:spMkLst>
        </pc:spChg>
        <pc:spChg chg="add del">
          <ac:chgData name="Jun Liu" userId="93878cc0-42b6-45bc-897c-9d155fde8328" providerId="ADAL" clId="{FAD28630-DF10-43DF-A84D-B36CA73CE5C5}" dt="2021-04-30T21:09:05.922" v="2746" actId="26606"/>
          <ac:spMkLst>
            <pc:docMk/>
            <pc:sldMk cId="348230990" sldId="293"/>
            <ac:spMk id="57" creationId="{614A5A84-2EEE-4315-BB91-84B476F62614}"/>
          </ac:spMkLst>
        </pc:spChg>
        <pc:spChg chg="add del">
          <ac:chgData name="Jun Liu" userId="93878cc0-42b6-45bc-897c-9d155fde8328" providerId="ADAL" clId="{FAD28630-DF10-43DF-A84D-B36CA73CE5C5}" dt="2021-04-30T21:09:49.576" v="2769" actId="26606"/>
          <ac:spMkLst>
            <pc:docMk/>
            <pc:sldMk cId="348230990" sldId="293"/>
            <ac:spMk id="62" creationId="{2E442304-DDBD-4F7B-8017-36BCC863FB40}"/>
          </ac:spMkLst>
        </pc:spChg>
        <pc:spChg chg="add del">
          <ac:chgData name="Jun Liu" userId="93878cc0-42b6-45bc-897c-9d155fde8328" providerId="ADAL" clId="{FAD28630-DF10-43DF-A84D-B36CA73CE5C5}" dt="2021-04-30T21:09:49.576" v="2769" actId="26606"/>
          <ac:spMkLst>
            <pc:docMk/>
            <pc:sldMk cId="348230990" sldId="293"/>
            <ac:spMk id="63" creationId="{5E107275-3853-46FD-A241-DE4355A42675}"/>
          </ac:spMkLst>
        </pc:spChg>
        <pc:grpChg chg="add del mod">
          <ac:chgData name="Jun Liu" userId="93878cc0-42b6-45bc-897c-9d155fde8328" providerId="ADAL" clId="{FAD28630-DF10-43DF-A84D-B36CA73CE5C5}" dt="2021-04-30T21:09:50.444" v="2770"/>
          <ac:grpSpMkLst>
            <pc:docMk/>
            <pc:sldMk cId="348230990" sldId="293"/>
            <ac:grpSpMk id="28" creationId="{EDA1B59E-D1E0-475F-9C65-6AD5A6A92A82}"/>
          </ac:grpSpMkLst>
        </pc:grpChg>
        <pc:grpChg chg="add del">
          <ac:chgData name="Jun Liu" userId="93878cc0-42b6-45bc-897c-9d155fde8328" providerId="ADAL" clId="{FAD28630-DF10-43DF-A84D-B36CA73CE5C5}" dt="2021-04-30T21:09:02.422" v="2744" actId="26606"/>
          <ac:grpSpMkLst>
            <pc:docMk/>
            <pc:sldMk cId="348230990" sldId="293"/>
            <ac:grpSpMk id="48" creationId="{54A1C8FD-E5B7-4BEC-A74A-A55FB8EA7CFE}"/>
          </ac:grpSpMkLst>
        </pc:grpChg>
        <pc:grpChg chg="add del">
          <ac:chgData name="Jun Liu" userId="93878cc0-42b6-45bc-897c-9d155fde8328" providerId="ADAL" clId="{FAD28630-DF10-43DF-A84D-B36CA73CE5C5}" dt="2021-04-30T21:09:33.875" v="2767" actId="26606"/>
          <ac:grpSpMkLst>
            <pc:docMk/>
            <pc:sldMk cId="348230990" sldId="293"/>
            <ac:grpSpMk id="51" creationId="{35EE815E-1BD3-4777-B652-6D98825BF66B}"/>
          </ac:grpSpMkLst>
        </pc:grpChg>
        <pc:graphicFrameChg chg="add del">
          <ac:chgData name="Jun Liu" userId="93878cc0-42b6-45bc-897c-9d155fde8328" providerId="ADAL" clId="{FAD28630-DF10-43DF-A84D-B36CA73CE5C5}" dt="2021-04-30T21:08:53.912" v="2740" actId="26606"/>
          <ac:graphicFrameMkLst>
            <pc:docMk/>
            <pc:sldMk cId="348230990" sldId="293"/>
            <ac:graphicFrameMk id="32" creationId="{4E89E427-6EB3-427B-B967-503C6EF090F4}"/>
          </ac:graphicFrameMkLst>
        </pc:graphicFrameChg>
        <pc:graphicFrameChg chg="add del">
          <ac:chgData name="Jun Liu" userId="93878cc0-42b6-45bc-897c-9d155fde8328" providerId="ADAL" clId="{FAD28630-DF10-43DF-A84D-B36CA73CE5C5}" dt="2021-04-30T21:08:58.734" v="2742" actId="26606"/>
          <ac:graphicFrameMkLst>
            <pc:docMk/>
            <pc:sldMk cId="348230990" sldId="293"/>
            <ac:graphicFrameMk id="44" creationId="{FA2C9FA1-FDB1-41D9-8D0E-447EF96AE092}"/>
          </ac:graphicFrameMkLst>
        </pc:graphicFrameChg>
        <pc:graphicFrameChg chg="add del">
          <ac:chgData name="Jun Liu" userId="93878cc0-42b6-45bc-897c-9d155fde8328" providerId="ADAL" clId="{FAD28630-DF10-43DF-A84D-B36CA73CE5C5}" dt="2021-04-30T21:09:33.875" v="2767" actId="26606"/>
          <ac:graphicFrameMkLst>
            <pc:docMk/>
            <pc:sldMk cId="348230990" sldId="293"/>
            <ac:graphicFrameMk id="60" creationId="{3A8AE2E8-673A-4131-9980-75D159BB7C2D}"/>
          </ac:graphicFrameMkLst>
        </pc:graphicFrameChg>
        <pc:graphicFrameChg chg="add del">
          <ac:chgData name="Jun Liu" userId="93878cc0-42b6-45bc-897c-9d155fde8328" providerId="ADAL" clId="{FAD28630-DF10-43DF-A84D-B36CA73CE5C5}" dt="2021-04-30T21:09:49.576" v="2769" actId="26606"/>
          <ac:graphicFrameMkLst>
            <pc:docMk/>
            <pc:sldMk cId="348230990" sldId="293"/>
            <ac:graphicFrameMk id="64" creationId="{53A3C4C5-41D2-4FB6-989D-DFBA2F71C2C9}"/>
          </ac:graphicFrameMkLst>
        </pc:graphicFrameChg>
        <pc:picChg chg="add del mod">
          <ac:chgData name="Jun Liu" userId="93878cc0-42b6-45bc-897c-9d155fde8328" providerId="ADAL" clId="{FAD28630-DF10-43DF-A84D-B36CA73CE5C5}" dt="2021-04-30T21:09:50.444" v="2770"/>
          <ac:picMkLst>
            <pc:docMk/>
            <pc:sldMk cId="348230990" sldId="293"/>
            <ac:picMk id="4" creationId="{7B8E2E1E-C822-4634-A33C-222DC23F80AA}"/>
          </ac:picMkLst>
        </pc:picChg>
        <pc:picChg chg="mod">
          <ac:chgData name="Jun Liu" userId="93878cc0-42b6-45bc-897c-9d155fde8328" providerId="ADAL" clId="{FAD28630-DF10-43DF-A84D-B36CA73CE5C5}" dt="2021-04-30T21:05:41.019" v="2646" actId="2085"/>
          <ac:picMkLst>
            <pc:docMk/>
            <pc:sldMk cId="348230990" sldId="293"/>
            <ac:picMk id="5" creationId="{95363157-F46D-4DF6-9D32-6B2D6B71C6ED}"/>
          </ac:picMkLst>
        </pc:picChg>
        <pc:picChg chg="add del">
          <ac:chgData name="Jun Liu" userId="93878cc0-42b6-45bc-897c-9d155fde8328" providerId="ADAL" clId="{FAD28630-DF10-43DF-A84D-B36CA73CE5C5}" dt="2021-04-30T21:09:02.422" v="2744" actId="26606"/>
          <ac:picMkLst>
            <pc:docMk/>
            <pc:sldMk cId="348230990" sldId="293"/>
            <ac:picMk id="47" creationId="{8B2F7483-9CA1-4861-8236-8A3ED946C5AF}"/>
          </ac:picMkLst>
        </pc:picChg>
        <pc:picChg chg="add del">
          <ac:chgData name="Jun Liu" userId="93878cc0-42b6-45bc-897c-9d155fde8328" providerId="ADAL" clId="{FAD28630-DF10-43DF-A84D-B36CA73CE5C5}" dt="2021-04-30T21:09:05.922" v="2746" actId="26606"/>
          <ac:picMkLst>
            <pc:docMk/>
            <pc:sldMk cId="348230990" sldId="293"/>
            <ac:picMk id="53" creationId="{D305593D-0B76-4D26-9713-4A3AC94E49A1}"/>
          </ac:picMkLst>
        </pc:picChg>
        <pc:picChg chg="add del mod">
          <ac:chgData name="Jun Liu" userId="93878cc0-42b6-45bc-897c-9d155fde8328" providerId="ADAL" clId="{FAD28630-DF10-43DF-A84D-B36CA73CE5C5}" dt="2021-04-30T21:09:50.444" v="2770"/>
          <ac:picMkLst>
            <pc:docMk/>
            <pc:sldMk cId="348230990" sldId="293"/>
            <ac:picMk id="4098" creationId="{3240EED1-8C9D-4872-8F16-0CA44A56E455}"/>
          </ac:picMkLst>
        </pc:picChg>
        <pc:cxnChg chg="add del">
          <ac:chgData name="Jun Liu" userId="93878cc0-42b6-45bc-897c-9d155fde8328" providerId="ADAL" clId="{FAD28630-DF10-43DF-A84D-B36CA73CE5C5}" dt="2021-04-30T21:08:58.734" v="2742" actId="26606"/>
          <ac:cxnSpMkLst>
            <pc:docMk/>
            <pc:sldMk cId="348230990" sldId="293"/>
            <ac:cxnSpMk id="43" creationId="{74E776C9-ED67-41B7-B3A3-4DF76EF3ACEE}"/>
          </ac:cxnSpMkLst>
        </pc:cxnChg>
      </pc:sldChg>
      <pc:sldChg chg="addSp delSp modSp add mod setBg">
        <pc:chgData name="Jun Liu" userId="93878cc0-42b6-45bc-897c-9d155fde8328" providerId="ADAL" clId="{FAD28630-DF10-43DF-A84D-B36CA73CE5C5}" dt="2021-04-30T20:32:28.115" v="1875" actId="207"/>
        <pc:sldMkLst>
          <pc:docMk/>
          <pc:sldMk cId="184516872" sldId="295"/>
        </pc:sldMkLst>
        <pc:spChg chg="mod">
          <ac:chgData name="Jun Liu" userId="93878cc0-42b6-45bc-897c-9d155fde8328" providerId="ADAL" clId="{FAD28630-DF10-43DF-A84D-B36CA73CE5C5}" dt="2021-04-30T20:17:26.431" v="1569" actId="26606"/>
          <ac:spMkLst>
            <pc:docMk/>
            <pc:sldMk cId="184516872" sldId="295"/>
            <ac:spMk id="2" creationId="{00000000-0000-0000-0000-000000000000}"/>
          </ac:spMkLst>
        </pc:spChg>
        <pc:spChg chg="add mod ord topLvl">
          <ac:chgData name="Jun Liu" userId="93878cc0-42b6-45bc-897c-9d155fde8328" providerId="ADAL" clId="{FAD28630-DF10-43DF-A84D-B36CA73CE5C5}" dt="2021-04-30T20:25:48.691" v="1796" actId="165"/>
          <ac:spMkLst>
            <pc:docMk/>
            <pc:sldMk cId="184516872" sldId="295"/>
            <ac:spMk id="3" creationId="{32D5AD73-2B53-4822-8870-D4469C070C84}"/>
          </ac:spMkLst>
        </pc:spChg>
        <pc:spChg chg="add mod ord">
          <ac:chgData name="Jun Liu" userId="93878cc0-42b6-45bc-897c-9d155fde8328" providerId="ADAL" clId="{FAD28630-DF10-43DF-A84D-B36CA73CE5C5}" dt="2021-04-30T20:31:24.649" v="1859" actId="1076"/>
          <ac:spMkLst>
            <pc:docMk/>
            <pc:sldMk cId="184516872" sldId="295"/>
            <ac:spMk id="7" creationId="{6C87844E-CA67-4C40-8900-F2DFBEC33E78}"/>
          </ac:spMkLst>
        </pc:spChg>
        <pc:spChg chg="add del mod">
          <ac:chgData name="Jun Liu" userId="93878cc0-42b6-45bc-897c-9d155fde8328" providerId="ADAL" clId="{FAD28630-DF10-43DF-A84D-B36CA73CE5C5}" dt="2021-04-30T20:18:56.659" v="1605" actId="478"/>
          <ac:spMkLst>
            <pc:docMk/>
            <pc:sldMk cId="184516872" sldId="295"/>
            <ac:spMk id="9" creationId="{2FB571B9-C0E2-48F1-8EB7-D87D6A3987B3}"/>
          </ac:spMkLst>
        </pc:spChg>
        <pc:spChg chg="add mod ord">
          <ac:chgData name="Jun Liu" userId="93878cc0-42b6-45bc-897c-9d155fde8328" providerId="ADAL" clId="{FAD28630-DF10-43DF-A84D-B36CA73CE5C5}" dt="2021-04-30T20:32:00.419" v="1866" actId="14100"/>
          <ac:spMkLst>
            <pc:docMk/>
            <pc:sldMk cId="184516872" sldId="295"/>
            <ac:spMk id="10" creationId="{F141D837-AA3A-495B-B9F8-416E649626DD}"/>
          </ac:spMkLst>
        </pc:spChg>
        <pc:spChg chg="add mod topLvl">
          <ac:chgData name="Jun Liu" userId="93878cc0-42b6-45bc-897c-9d155fde8328" providerId="ADAL" clId="{FAD28630-DF10-43DF-A84D-B36CA73CE5C5}" dt="2021-04-30T20:25:48.691" v="1796" actId="165"/>
          <ac:spMkLst>
            <pc:docMk/>
            <pc:sldMk cId="184516872" sldId="295"/>
            <ac:spMk id="42" creationId="{8CC34435-A3F3-496B-8503-D7EB4A4F01BB}"/>
          </ac:spMkLst>
        </pc:spChg>
        <pc:spChg chg="add mod ord">
          <ac:chgData name="Jun Liu" userId="93878cc0-42b6-45bc-897c-9d155fde8328" providerId="ADAL" clId="{FAD28630-DF10-43DF-A84D-B36CA73CE5C5}" dt="2021-04-30T20:32:14.823" v="1872" actId="1076"/>
          <ac:spMkLst>
            <pc:docMk/>
            <pc:sldMk cId="184516872" sldId="295"/>
            <ac:spMk id="43" creationId="{98DCD6C6-81BD-426A-8322-57371A40730A}"/>
          </ac:spMkLst>
        </pc:spChg>
        <pc:spChg chg="add mod ord">
          <ac:chgData name="Jun Liu" userId="93878cc0-42b6-45bc-897c-9d155fde8328" providerId="ADAL" clId="{FAD28630-DF10-43DF-A84D-B36CA73CE5C5}" dt="2021-04-30T20:31:15.600" v="1855" actId="1076"/>
          <ac:spMkLst>
            <pc:docMk/>
            <pc:sldMk cId="184516872" sldId="295"/>
            <ac:spMk id="44" creationId="{F6AD09FE-88E3-4A6F-93BC-7857971BBE22}"/>
          </ac:spMkLst>
        </pc:spChg>
        <pc:spChg chg="add mod ord">
          <ac:chgData name="Jun Liu" userId="93878cc0-42b6-45bc-897c-9d155fde8328" providerId="ADAL" clId="{FAD28630-DF10-43DF-A84D-B36CA73CE5C5}" dt="2021-04-30T20:31:15.600" v="1855" actId="1076"/>
          <ac:spMkLst>
            <pc:docMk/>
            <pc:sldMk cId="184516872" sldId="295"/>
            <ac:spMk id="45" creationId="{6AFC2B98-A2C5-4115-B88C-86BCB25C3450}"/>
          </ac:spMkLst>
        </pc:spChg>
        <pc:spChg chg="add mod ord">
          <ac:chgData name="Jun Liu" userId="93878cc0-42b6-45bc-897c-9d155fde8328" providerId="ADAL" clId="{FAD28630-DF10-43DF-A84D-B36CA73CE5C5}" dt="2021-04-30T20:31:15.600" v="1855" actId="1076"/>
          <ac:spMkLst>
            <pc:docMk/>
            <pc:sldMk cId="184516872" sldId="295"/>
            <ac:spMk id="46" creationId="{D9B0E4E2-C190-4CA9-9177-A41BB1BA874F}"/>
          </ac:spMkLst>
        </pc:spChg>
        <pc:spChg chg="add mod">
          <ac:chgData name="Jun Liu" userId="93878cc0-42b6-45bc-897c-9d155fde8328" providerId="ADAL" clId="{FAD28630-DF10-43DF-A84D-B36CA73CE5C5}" dt="2021-04-30T20:32:28.115" v="1875" actId="207"/>
          <ac:spMkLst>
            <pc:docMk/>
            <pc:sldMk cId="184516872" sldId="295"/>
            <ac:spMk id="47" creationId="{14A3E930-12C3-42C1-9422-14D0BA4B14E3}"/>
          </ac:spMkLst>
        </pc:spChg>
        <pc:spChg chg="add mod">
          <ac:chgData name="Jun Liu" userId="93878cc0-42b6-45bc-897c-9d155fde8328" providerId="ADAL" clId="{FAD28630-DF10-43DF-A84D-B36CA73CE5C5}" dt="2021-04-30T20:32:28.115" v="1875" actId="207"/>
          <ac:spMkLst>
            <pc:docMk/>
            <pc:sldMk cId="184516872" sldId="295"/>
            <ac:spMk id="51" creationId="{ED72E893-5C5B-4622-B299-F697DBAB6CFE}"/>
          </ac:spMkLst>
        </pc:spChg>
        <pc:spChg chg="add mod">
          <ac:chgData name="Jun Liu" userId="93878cc0-42b6-45bc-897c-9d155fde8328" providerId="ADAL" clId="{FAD28630-DF10-43DF-A84D-B36CA73CE5C5}" dt="2021-04-30T20:32:20.146" v="1874" actId="2085"/>
          <ac:spMkLst>
            <pc:docMk/>
            <pc:sldMk cId="184516872" sldId="295"/>
            <ac:spMk id="52" creationId="{0E0F19B5-D3A6-457F-8AA9-F0023B3397A1}"/>
          </ac:spMkLst>
        </pc:spChg>
        <pc:spChg chg="del mod">
          <ac:chgData name="Jun Liu" userId="93878cc0-42b6-45bc-897c-9d155fde8328" providerId="ADAL" clId="{FAD28630-DF10-43DF-A84D-B36CA73CE5C5}" dt="2021-04-30T20:17:26.431" v="1569" actId="26606"/>
          <ac:spMkLst>
            <pc:docMk/>
            <pc:sldMk cId="184516872" sldId="295"/>
            <ac:spMk id="91" creationId="{D60781B6-D5EF-410D-9F39-4F142D25EB83}"/>
          </ac:spMkLst>
        </pc:spChg>
        <pc:spChg chg="add">
          <ac:chgData name="Jun Liu" userId="93878cc0-42b6-45bc-897c-9d155fde8328" providerId="ADAL" clId="{FAD28630-DF10-43DF-A84D-B36CA73CE5C5}" dt="2021-04-30T20:17:26.431" v="1569" actId="26606"/>
          <ac:spMkLst>
            <pc:docMk/>
            <pc:sldMk cId="184516872" sldId="295"/>
            <ac:spMk id="97" creationId="{46C2E80F-49A6-4372-B103-219D417A55ED}"/>
          </ac:spMkLst>
        </pc:spChg>
        <pc:grpChg chg="add del mod">
          <ac:chgData name="Jun Liu" userId="93878cc0-42b6-45bc-897c-9d155fde8328" providerId="ADAL" clId="{FAD28630-DF10-43DF-A84D-B36CA73CE5C5}" dt="2021-04-30T20:25:48.691" v="1796" actId="165"/>
          <ac:grpSpMkLst>
            <pc:docMk/>
            <pc:sldMk cId="184516872" sldId="295"/>
            <ac:grpSpMk id="6" creationId="{A0456749-2B28-47F0-93F1-B2A9280E8C79}"/>
          </ac:grpSpMkLst>
        </pc:grpChg>
        <pc:graphicFrameChg chg="add del mod topLvl">
          <ac:chgData name="Jun Liu" userId="93878cc0-42b6-45bc-897c-9d155fde8328" providerId="ADAL" clId="{FAD28630-DF10-43DF-A84D-B36CA73CE5C5}" dt="2021-04-30T20:30:48.897" v="1847" actId="478"/>
          <ac:graphicFrameMkLst>
            <pc:docMk/>
            <pc:sldMk cId="184516872" sldId="295"/>
            <ac:graphicFrameMk id="93" creationId="{0881B258-1D52-4693-B2DE-E08098D24486}"/>
          </ac:graphicFrameMkLst>
        </pc:graphicFrame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5" creationId="{022D0794-346C-4582-9C36-C94E3EC062BD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11" creationId="{E781F89D-5693-4F52-8708-E49E7D596D98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12" creationId="{7E94E634-C463-4E79-9797-C42AD4B55EBC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13" creationId="{54E4E38C-E3F4-49DE-9A07-51E2F6ED3D28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14" creationId="{743B5655-3349-4259-9875-D0BD3DB246AD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15" creationId="{3AA6A28B-BED0-4716-AD33-8EBD276A6094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16" creationId="{257C5D1D-38A5-447D-AE54-A1D8DC046EFC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17" creationId="{004236DC-D652-403F-A929-514B02C245EA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18" creationId="{FE2C1B6E-E122-49D7-ABF8-9F44EAA1B597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19" creationId="{9CBD25BA-A9D8-4E08-B62A-9F8441D9C4A8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20" creationId="{8896C01D-9AF1-41E2-8F80-E602A91B0A66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21" creationId="{23BFA214-D07E-40BD-BBB9-0796814C7F2F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22" creationId="{6BC18E2D-A96A-4AC5-BECE-D8CFF6678EAE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23" creationId="{D1D9ADDD-E912-42F3-B7E3-ADB061E8102C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24" creationId="{5ACC929C-9FD2-42A6-8CE6-CA7392AFA9BA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25" creationId="{0FB6FA82-6F3D-4FED-B6FD-7E3EC4EB3DEC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26" creationId="{909AA149-51D7-4125-8712-415487622B35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27" creationId="{FBDB4A8D-A7F8-4947-BB35-E4271F0C9C2D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28" creationId="{F9E10BA7-465A-4141-8BA7-566A67A59F43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29" creationId="{830E73C2-0A89-4963-B7EF-7BA8F29E788A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30" creationId="{750490FB-D94E-4293-A02D-364E74E5C8FA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31" creationId="{66DD9BE0-DB4D-4F57-8C28-819321D2B35F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32" creationId="{A03ADB2A-B661-47C2-B80B-F344EF5C3CD3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33" creationId="{C6F47359-29C2-4CCD-8EB5-B1364A93A314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34" creationId="{5C0D8E72-28D0-4B35-83CC-53AE5DFBB1EF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35" creationId="{B7571EF2-F5F3-411D-9ED7-D358574E333D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36" creationId="{00F24865-6059-4FC1-8F3C-6809EB43F188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37" creationId="{85E64316-A979-4B9A-B19D-FB50EFEC5A03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38" creationId="{B165FBA4-6652-4608-A3B2-19A812A04EB8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39" creationId="{60CA27FD-F3E7-49EC-A127-DF85C78AE1B5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40" creationId="{86E70709-BAFE-4596-AFA3-32949235C932}"/>
          </ac:cxnSpMkLst>
        </pc:cxnChg>
        <pc:cxnChg chg="add mod topLvl">
          <ac:chgData name="Jun Liu" userId="93878cc0-42b6-45bc-897c-9d155fde8328" providerId="ADAL" clId="{FAD28630-DF10-43DF-A84D-B36CA73CE5C5}" dt="2021-04-30T20:25:48.691" v="1796" actId="165"/>
          <ac:cxnSpMkLst>
            <pc:docMk/>
            <pc:sldMk cId="184516872" sldId="295"/>
            <ac:cxnSpMk id="41" creationId="{6D80C92A-0E25-45C3-AF6C-1B65560B47F4}"/>
          </ac:cxnSpMkLst>
        </pc:cxnChg>
      </pc:sldChg>
      <pc:sldChg chg="addSp delSp modSp add">
        <pc:chgData name="Jun Liu" userId="93878cc0-42b6-45bc-897c-9d155fde8328" providerId="ADAL" clId="{FAD28630-DF10-43DF-A84D-B36CA73CE5C5}" dt="2021-04-30T20:35:53.698" v="1918" actId="1035"/>
        <pc:sldMkLst>
          <pc:docMk/>
          <pc:sldMk cId="596537150" sldId="296"/>
        </pc:sldMkLst>
        <pc:spChg chg="mod">
          <ac:chgData name="Jun Liu" userId="93878cc0-42b6-45bc-897c-9d155fde8328" providerId="ADAL" clId="{FAD28630-DF10-43DF-A84D-B36CA73CE5C5}" dt="2021-04-30T20:26:22.779" v="1797"/>
          <ac:spMkLst>
            <pc:docMk/>
            <pc:sldMk cId="596537150" sldId="296"/>
            <ac:spMk id="2" creationId="{00000000-0000-0000-0000-000000000000}"/>
          </ac:spMkLst>
        </pc:spChg>
        <pc:spChg chg="add mod">
          <ac:chgData name="Jun Liu" userId="93878cc0-42b6-45bc-897c-9d155fde8328" providerId="ADAL" clId="{FAD28630-DF10-43DF-A84D-B36CA73CE5C5}" dt="2021-04-30T20:34:16.501" v="1894" actId="1076"/>
          <ac:spMkLst>
            <pc:docMk/>
            <pc:sldMk cId="596537150" sldId="296"/>
            <ac:spMk id="3" creationId="{59E7033B-A5B8-4D59-BA97-58D69CF296C1}"/>
          </ac:spMkLst>
        </pc:spChg>
        <pc:spChg chg="mod">
          <ac:chgData name="Jun Liu" userId="93878cc0-42b6-45bc-897c-9d155fde8328" providerId="ADAL" clId="{FAD28630-DF10-43DF-A84D-B36CA73CE5C5}" dt="2021-04-30T20:35:53.698" v="1918" actId="1035"/>
          <ac:spMkLst>
            <pc:docMk/>
            <pc:sldMk cId="596537150" sldId="296"/>
            <ac:spMk id="64" creationId="{7508E7D0-7DCF-4685-B972-832D5111E18C}"/>
          </ac:spMkLst>
        </pc:spChg>
        <pc:spChg chg="mod">
          <ac:chgData name="Jun Liu" userId="93878cc0-42b6-45bc-897c-9d155fde8328" providerId="ADAL" clId="{FAD28630-DF10-43DF-A84D-B36CA73CE5C5}" dt="2021-04-30T20:35:53.698" v="1918" actId="1035"/>
          <ac:spMkLst>
            <pc:docMk/>
            <pc:sldMk cId="596537150" sldId="296"/>
            <ac:spMk id="65" creationId="{8E20ACE4-D205-4E73-A07A-3CEDF84CE6E3}"/>
          </ac:spMkLst>
        </pc:spChg>
        <pc:spChg chg="del">
          <ac:chgData name="Jun Liu" userId="93878cc0-42b6-45bc-897c-9d155fde8328" providerId="ADAL" clId="{FAD28630-DF10-43DF-A84D-B36CA73CE5C5}" dt="2021-04-30T20:26:36.482" v="1798" actId="478"/>
          <ac:spMkLst>
            <pc:docMk/>
            <pc:sldMk cId="596537150" sldId="296"/>
            <ac:spMk id="66" creationId="{2D91985E-C08D-4AD1-AAE4-5DE45281A508}"/>
          </ac:spMkLst>
        </pc:spChg>
        <pc:spChg chg="mod">
          <ac:chgData name="Jun Liu" userId="93878cc0-42b6-45bc-897c-9d155fde8328" providerId="ADAL" clId="{FAD28630-DF10-43DF-A84D-B36CA73CE5C5}" dt="2021-04-30T20:35:53.698" v="1918" actId="1035"/>
          <ac:spMkLst>
            <pc:docMk/>
            <pc:sldMk cId="596537150" sldId="296"/>
            <ac:spMk id="67" creationId="{590BBB23-8857-406B-A6E3-BD589CE3AD80}"/>
          </ac:spMkLst>
        </pc:spChg>
        <pc:spChg chg="mod">
          <ac:chgData name="Jun Liu" userId="93878cc0-42b6-45bc-897c-9d155fde8328" providerId="ADAL" clId="{FAD28630-DF10-43DF-A84D-B36CA73CE5C5}" dt="2021-04-30T20:35:53.698" v="1918" actId="1035"/>
          <ac:spMkLst>
            <pc:docMk/>
            <pc:sldMk cId="596537150" sldId="296"/>
            <ac:spMk id="68" creationId="{4B863DB8-699C-4FD9-B7A8-B1B4B579EF53}"/>
          </ac:spMkLst>
        </pc:spChg>
        <pc:spChg chg="add del">
          <ac:chgData name="Jun Liu" userId="93878cc0-42b6-45bc-897c-9d155fde8328" providerId="ADAL" clId="{FAD28630-DF10-43DF-A84D-B36CA73CE5C5}" dt="2021-04-30T20:33:23.545" v="1882" actId="478"/>
          <ac:spMkLst>
            <pc:docMk/>
            <pc:sldMk cId="596537150" sldId="296"/>
            <ac:spMk id="69" creationId="{F278A93D-5D38-4980-91B7-1506355F784B}"/>
          </ac:spMkLst>
        </pc:spChg>
        <pc:spChg chg="add del">
          <ac:chgData name="Jun Liu" userId="93878cc0-42b6-45bc-897c-9d155fde8328" providerId="ADAL" clId="{FAD28630-DF10-43DF-A84D-B36CA73CE5C5}" dt="2021-04-30T20:33:21.016" v="1880" actId="478"/>
          <ac:spMkLst>
            <pc:docMk/>
            <pc:sldMk cId="596537150" sldId="296"/>
            <ac:spMk id="71" creationId="{AF00711B-79F8-461F-A4EF-2E2FCB2EA8E6}"/>
          </ac:spMkLst>
        </pc:spChg>
        <pc:spChg chg="mod">
          <ac:chgData name="Jun Liu" userId="93878cc0-42b6-45bc-897c-9d155fde8328" providerId="ADAL" clId="{FAD28630-DF10-43DF-A84D-B36CA73CE5C5}" dt="2021-04-30T20:35:53.698" v="1918" actId="1035"/>
          <ac:spMkLst>
            <pc:docMk/>
            <pc:sldMk cId="596537150" sldId="296"/>
            <ac:spMk id="88" creationId="{E7D77A7E-0522-4E91-B87E-264732635592}"/>
          </ac:spMkLst>
        </pc:spChg>
        <pc:spChg chg="mod">
          <ac:chgData name="Jun Liu" userId="93878cc0-42b6-45bc-897c-9d155fde8328" providerId="ADAL" clId="{FAD28630-DF10-43DF-A84D-B36CA73CE5C5}" dt="2021-04-30T20:27:49.296" v="1818"/>
          <ac:spMkLst>
            <pc:docMk/>
            <pc:sldMk cId="596537150" sldId="296"/>
            <ac:spMk id="92" creationId="{1895CC6D-2983-4F0D-A48E-89112551CBA3}"/>
          </ac:spMkLst>
        </pc:spChg>
        <pc:spChg chg="add mod">
          <ac:chgData name="Jun Liu" userId="93878cc0-42b6-45bc-897c-9d155fde8328" providerId="ADAL" clId="{FAD28630-DF10-43DF-A84D-B36CA73CE5C5}" dt="2021-04-30T20:34:45.517" v="1902" actId="14100"/>
          <ac:spMkLst>
            <pc:docMk/>
            <pc:sldMk cId="596537150" sldId="296"/>
            <ac:spMk id="93" creationId="{17BEBC64-F2EE-4C7F-95AA-27D93641ACAC}"/>
          </ac:spMkLst>
        </pc:spChg>
        <pc:spChg chg="add del">
          <ac:chgData name="Jun Liu" userId="93878cc0-42b6-45bc-897c-9d155fde8328" providerId="ADAL" clId="{FAD28630-DF10-43DF-A84D-B36CA73CE5C5}" dt="2021-04-30T20:33:31.654" v="1884" actId="478"/>
          <ac:spMkLst>
            <pc:docMk/>
            <pc:sldMk cId="596537150" sldId="296"/>
            <ac:spMk id="94" creationId="{6DC49665-FB66-4C54-B6D2-AD6E78CC8797}"/>
          </ac:spMkLst>
        </pc:spChg>
        <pc:spChg chg="add mod">
          <ac:chgData name="Jun Liu" userId="93878cc0-42b6-45bc-897c-9d155fde8328" providerId="ADAL" clId="{FAD28630-DF10-43DF-A84D-B36CA73CE5C5}" dt="2021-04-30T20:33:35.749" v="1886" actId="1076"/>
          <ac:spMkLst>
            <pc:docMk/>
            <pc:sldMk cId="596537150" sldId="296"/>
            <ac:spMk id="95" creationId="{F10085C8-1045-438B-A9D8-C72C2D95ED70}"/>
          </ac:spMkLst>
        </pc:spChg>
        <pc:grpChg chg="add del">
          <ac:chgData name="Jun Liu" userId="93878cc0-42b6-45bc-897c-9d155fde8328" providerId="ADAL" clId="{FAD28630-DF10-43DF-A84D-B36CA73CE5C5}" dt="2021-04-30T20:33:21.771" v="1881" actId="478"/>
          <ac:grpSpMkLst>
            <pc:docMk/>
            <pc:sldMk cId="596537150" sldId="296"/>
            <ac:grpSpMk id="72" creationId="{76267C30-DE84-4620-97C2-033A5353A537}"/>
          </ac:grpSpMkLst>
        </pc:grpChg>
        <pc:grpChg chg="mod">
          <ac:chgData name="Jun Liu" userId="93878cc0-42b6-45bc-897c-9d155fde8328" providerId="ADAL" clId="{FAD28630-DF10-43DF-A84D-B36CA73CE5C5}" dt="2021-04-30T20:35:53.698" v="1918" actId="1035"/>
          <ac:grpSpMkLst>
            <pc:docMk/>
            <pc:sldMk cId="596537150" sldId="296"/>
            <ac:grpSpMk id="96" creationId="{B8A1CAA4-A896-46AD-9570-8CAB4893768E}"/>
          </ac:grpSpMkLst>
        </pc:grpChg>
        <pc:graphicFrameChg chg="mod">
          <ac:chgData name="Jun Liu" userId="93878cc0-42b6-45bc-897c-9d155fde8328" providerId="ADAL" clId="{FAD28630-DF10-43DF-A84D-B36CA73CE5C5}" dt="2021-04-30T20:35:53.698" v="1918" actId="1035"/>
          <ac:graphicFrameMkLst>
            <pc:docMk/>
            <pc:sldMk cId="596537150" sldId="296"/>
            <ac:graphicFrameMk id="86" creationId="{F3C296B4-07FF-4FC2-8CB7-726ACBA82D8C}"/>
          </ac:graphicFrameMkLst>
        </pc:graphicFrameChg>
        <pc:graphicFrameChg chg="mod">
          <ac:chgData name="Jun Liu" userId="93878cc0-42b6-45bc-897c-9d155fde8328" providerId="ADAL" clId="{FAD28630-DF10-43DF-A84D-B36CA73CE5C5}" dt="2021-04-30T20:35:53.698" v="1918" actId="1035"/>
          <ac:graphicFrameMkLst>
            <pc:docMk/>
            <pc:sldMk cId="596537150" sldId="296"/>
            <ac:graphicFrameMk id="90" creationId="{4A8127BA-DC13-4886-BE39-ADB76BDB20B1}"/>
          </ac:graphicFrameMkLst>
        </pc:graphicFrameChg>
        <pc:cxnChg chg="mod">
          <ac:chgData name="Jun Liu" userId="93878cc0-42b6-45bc-897c-9d155fde8328" providerId="ADAL" clId="{FAD28630-DF10-43DF-A84D-B36CA73CE5C5}" dt="2021-04-30T20:35:53.698" v="1918" actId="1035"/>
          <ac:cxnSpMkLst>
            <pc:docMk/>
            <pc:sldMk cId="596537150" sldId="296"/>
            <ac:cxnSpMk id="11" creationId="{F22DCEB2-6614-4054-B58C-AB712A4451DE}"/>
          </ac:cxnSpMkLst>
        </pc:cxnChg>
        <pc:cxnChg chg="mod">
          <ac:chgData name="Jun Liu" userId="93878cc0-42b6-45bc-897c-9d155fde8328" providerId="ADAL" clId="{FAD28630-DF10-43DF-A84D-B36CA73CE5C5}" dt="2021-04-30T20:35:53.698" v="1918" actId="1035"/>
          <ac:cxnSpMkLst>
            <pc:docMk/>
            <pc:sldMk cId="596537150" sldId="296"/>
            <ac:cxnSpMk id="26" creationId="{317BCCE6-21A2-4E6F-9096-0F32D5E14979}"/>
          </ac:cxnSpMkLst>
        </pc:cxnChg>
        <pc:cxnChg chg="mod">
          <ac:chgData name="Jun Liu" userId="93878cc0-42b6-45bc-897c-9d155fde8328" providerId="ADAL" clId="{FAD28630-DF10-43DF-A84D-B36CA73CE5C5}" dt="2021-04-30T20:35:53.698" v="1918" actId="1035"/>
          <ac:cxnSpMkLst>
            <pc:docMk/>
            <pc:sldMk cId="596537150" sldId="296"/>
            <ac:cxnSpMk id="37" creationId="{A92239FD-5505-4C69-9C98-1704DD4EA45D}"/>
          </ac:cxnSpMkLst>
        </pc:cxnChg>
        <pc:cxnChg chg="mod">
          <ac:chgData name="Jun Liu" userId="93878cc0-42b6-45bc-897c-9d155fde8328" providerId="ADAL" clId="{FAD28630-DF10-43DF-A84D-B36CA73CE5C5}" dt="2021-04-30T20:35:53.698" v="1918" actId="1035"/>
          <ac:cxnSpMkLst>
            <pc:docMk/>
            <pc:sldMk cId="596537150" sldId="296"/>
            <ac:cxnSpMk id="40" creationId="{0530F208-24EC-4C04-A8D2-C4D64FEF0FEE}"/>
          </ac:cxnSpMkLst>
        </pc:cxnChg>
        <pc:cxnChg chg="mod">
          <ac:chgData name="Jun Liu" userId="93878cc0-42b6-45bc-897c-9d155fde8328" providerId="ADAL" clId="{FAD28630-DF10-43DF-A84D-B36CA73CE5C5}" dt="2021-04-30T20:35:53.698" v="1918" actId="1035"/>
          <ac:cxnSpMkLst>
            <pc:docMk/>
            <pc:sldMk cId="596537150" sldId="296"/>
            <ac:cxnSpMk id="84" creationId="{45CC4ACC-D048-4B57-A162-71D66DCB50D3}"/>
          </ac:cxnSpMkLst>
        </pc:cxnChg>
        <pc:cxnChg chg="mod">
          <ac:chgData name="Jun Liu" userId="93878cc0-42b6-45bc-897c-9d155fde8328" providerId="ADAL" clId="{FAD28630-DF10-43DF-A84D-B36CA73CE5C5}" dt="2021-04-30T20:35:53.698" v="1918" actId="1035"/>
          <ac:cxnSpMkLst>
            <pc:docMk/>
            <pc:sldMk cId="596537150" sldId="296"/>
            <ac:cxnSpMk id="85" creationId="{E8588EB8-A6FB-449A-834A-FDE7F9539282}"/>
          </ac:cxnSpMkLst>
        </pc:cxnChg>
        <pc:cxnChg chg="mod">
          <ac:chgData name="Jun Liu" userId="93878cc0-42b6-45bc-897c-9d155fde8328" providerId="ADAL" clId="{FAD28630-DF10-43DF-A84D-B36CA73CE5C5}" dt="2021-04-30T20:35:53.698" v="1918" actId="1035"/>
          <ac:cxnSpMkLst>
            <pc:docMk/>
            <pc:sldMk cId="596537150" sldId="296"/>
            <ac:cxnSpMk id="87" creationId="{FE9F5C2F-3A05-4D17-A8AE-137ECC016E71}"/>
          </ac:cxnSpMkLst>
        </pc:cxnChg>
        <pc:cxnChg chg="mod">
          <ac:chgData name="Jun Liu" userId="93878cc0-42b6-45bc-897c-9d155fde8328" providerId="ADAL" clId="{FAD28630-DF10-43DF-A84D-B36CA73CE5C5}" dt="2021-04-30T20:35:53.698" v="1918" actId="1035"/>
          <ac:cxnSpMkLst>
            <pc:docMk/>
            <pc:sldMk cId="596537150" sldId="296"/>
            <ac:cxnSpMk id="89" creationId="{9E199BF0-F25A-4D4C-82DA-612688A60A66}"/>
          </ac:cxnSpMkLst>
        </pc:cxnChg>
      </pc:sldChg>
      <pc:sldChg chg="addSp delSp modSp add modTransition">
        <pc:chgData name="Jun Liu" userId="93878cc0-42b6-45bc-897c-9d155fde8328" providerId="ADAL" clId="{FAD28630-DF10-43DF-A84D-B36CA73CE5C5}" dt="2021-04-30T20:33:00.575" v="1879" actId="108"/>
        <pc:sldMkLst>
          <pc:docMk/>
          <pc:sldMk cId="1737091310" sldId="297"/>
        </pc:sldMkLst>
        <pc:spChg chg="mod">
          <ac:chgData name="Jun Liu" userId="93878cc0-42b6-45bc-897c-9d155fde8328" providerId="ADAL" clId="{FAD28630-DF10-43DF-A84D-B36CA73CE5C5}" dt="2021-04-30T20:22:15.921" v="1742" actId="313"/>
          <ac:spMkLst>
            <pc:docMk/>
            <pc:sldMk cId="1737091310" sldId="297"/>
            <ac:spMk id="2" creationId="{00000000-0000-0000-0000-000000000000}"/>
          </ac:spMkLst>
        </pc:spChg>
        <pc:spChg chg="mod">
          <ac:chgData name="Jun Liu" userId="93878cc0-42b6-45bc-897c-9d155fde8328" providerId="ADAL" clId="{FAD28630-DF10-43DF-A84D-B36CA73CE5C5}" dt="2021-04-30T20:23:30.766" v="1774" actId="1036"/>
          <ac:spMkLst>
            <pc:docMk/>
            <pc:sldMk cId="1737091310" sldId="297"/>
            <ac:spMk id="5" creationId="{43D77507-F3C1-4E54-BEC8-D3B2FA08D6F9}"/>
          </ac:spMkLst>
        </pc:spChg>
        <pc:spChg chg="mod">
          <ac:chgData name="Jun Liu" userId="93878cc0-42b6-45bc-897c-9d155fde8328" providerId="ADAL" clId="{FAD28630-DF10-43DF-A84D-B36CA73CE5C5}" dt="2021-04-30T20:23:30.766" v="1774" actId="1036"/>
          <ac:spMkLst>
            <pc:docMk/>
            <pc:sldMk cId="1737091310" sldId="297"/>
            <ac:spMk id="6" creationId="{48B7364A-7C3B-4D8F-A54C-9ECB3118A58D}"/>
          </ac:spMkLst>
        </pc:spChg>
        <pc:spChg chg="mod">
          <ac:chgData name="Jun Liu" userId="93878cc0-42b6-45bc-897c-9d155fde8328" providerId="ADAL" clId="{FAD28630-DF10-43DF-A84D-B36CA73CE5C5}" dt="2021-04-30T20:23:30.766" v="1774" actId="1036"/>
          <ac:spMkLst>
            <pc:docMk/>
            <pc:sldMk cId="1737091310" sldId="297"/>
            <ac:spMk id="11" creationId="{BCBC0161-0172-4DF4-BC4A-622362FC700F}"/>
          </ac:spMkLst>
        </pc:spChg>
        <pc:spChg chg="mod">
          <ac:chgData name="Jun Liu" userId="93878cc0-42b6-45bc-897c-9d155fde8328" providerId="ADAL" clId="{FAD28630-DF10-43DF-A84D-B36CA73CE5C5}" dt="2021-04-30T20:23:30.766" v="1774" actId="1036"/>
          <ac:spMkLst>
            <pc:docMk/>
            <pc:sldMk cId="1737091310" sldId="297"/>
            <ac:spMk id="12" creationId="{6364A925-AC6E-4A5F-8659-3B8B0C8E479A}"/>
          </ac:spMkLst>
        </pc:spChg>
        <pc:spChg chg="mod">
          <ac:chgData name="Jun Liu" userId="93878cc0-42b6-45bc-897c-9d155fde8328" providerId="ADAL" clId="{FAD28630-DF10-43DF-A84D-B36CA73CE5C5}" dt="2021-04-30T20:23:34.872" v="1776" actId="1076"/>
          <ac:spMkLst>
            <pc:docMk/>
            <pc:sldMk cId="1737091310" sldId="297"/>
            <ac:spMk id="13" creationId="{4C949E2B-2DD9-4D31-BF7E-AA78CFB1EFD8}"/>
          </ac:spMkLst>
        </pc:spChg>
        <pc:spChg chg="mod">
          <ac:chgData name="Jun Liu" userId="93878cc0-42b6-45bc-897c-9d155fde8328" providerId="ADAL" clId="{FAD28630-DF10-43DF-A84D-B36CA73CE5C5}" dt="2021-04-30T20:23:30.766" v="1774" actId="1036"/>
          <ac:spMkLst>
            <pc:docMk/>
            <pc:sldMk cId="1737091310" sldId="297"/>
            <ac:spMk id="15" creationId="{7826E59C-48C1-4258-B0E3-A81E0E5E5E4A}"/>
          </ac:spMkLst>
        </pc:spChg>
        <pc:spChg chg="add">
          <ac:chgData name="Jun Liu" userId="93878cc0-42b6-45bc-897c-9d155fde8328" providerId="ADAL" clId="{FAD28630-DF10-43DF-A84D-B36CA73CE5C5}" dt="2021-04-30T20:22:26.407" v="1743"/>
          <ac:spMkLst>
            <pc:docMk/>
            <pc:sldMk cId="1737091310" sldId="297"/>
            <ac:spMk id="17" creationId="{FEC81061-8187-4C97-BF8B-EF470B8DAC55}"/>
          </ac:spMkLst>
        </pc:spChg>
        <pc:spChg chg="mod">
          <ac:chgData name="Jun Liu" userId="93878cc0-42b6-45bc-897c-9d155fde8328" providerId="ADAL" clId="{FAD28630-DF10-43DF-A84D-B36CA73CE5C5}" dt="2021-04-30T20:23:30.766" v="1774" actId="1036"/>
          <ac:spMkLst>
            <pc:docMk/>
            <pc:sldMk cId="1737091310" sldId="297"/>
            <ac:spMk id="18" creationId="{3D17E986-2FEF-48B8-8746-1E74500143C1}"/>
          </ac:spMkLst>
        </pc:spChg>
        <pc:spChg chg="add mod">
          <ac:chgData name="Jun Liu" userId="93878cc0-42b6-45bc-897c-9d155fde8328" providerId="ADAL" clId="{FAD28630-DF10-43DF-A84D-B36CA73CE5C5}" dt="2021-04-30T20:22:44.630" v="1746" actId="1076"/>
          <ac:spMkLst>
            <pc:docMk/>
            <pc:sldMk cId="1737091310" sldId="297"/>
            <ac:spMk id="19" creationId="{8C47023F-5DEC-497C-8CE7-168A1B865966}"/>
          </ac:spMkLst>
        </pc:spChg>
        <pc:spChg chg="add mod">
          <ac:chgData name="Jun Liu" userId="93878cc0-42b6-45bc-897c-9d155fde8328" providerId="ADAL" clId="{FAD28630-DF10-43DF-A84D-B36CA73CE5C5}" dt="2021-04-30T20:22:44.630" v="1746" actId="1076"/>
          <ac:spMkLst>
            <pc:docMk/>
            <pc:sldMk cId="1737091310" sldId="297"/>
            <ac:spMk id="20" creationId="{82DD4B65-BD6D-475A-8252-E6C84AC7149C}"/>
          </ac:spMkLst>
        </pc:spChg>
        <pc:spChg chg="mod">
          <ac:chgData name="Jun Liu" userId="93878cc0-42b6-45bc-897c-9d155fde8328" providerId="ADAL" clId="{FAD28630-DF10-43DF-A84D-B36CA73CE5C5}" dt="2021-04-30T20:23:30.766" v="1774" actId="1036"/>
          <ac:spMkLst>
            <pc:docMk/>
            <pc:sldMk cId="1737091310" sldId="297"/>
            <ac:spMk id="21" creationId="{2D0B3847-BD98-4C7D-ABE0-BB47E470A34B}"/>
          </ac:spMkLst>
        </pc:spChg>
        <pc:spChg chg="add">
          <ac:chgData name="Jun Liu" userId="93878cc0-42b6-45bc-897c-9d155fde8328" providerId="ADAL" clId="{FAD28630-DF10-43DF-A84D-B36CA73CE5C5}" dt="2021-04-30T20:22:34.912" v="1744"/>
          <ac:spMkLst>
            <pc:docMk/>
            <pc:sldMk cId="1737091310" sldId="297"/>
            <ac:spMk id="23" creationId="{D0693F8E-0A9F-497B-9D19-8AC15445DA9B}"/>
          </ac:spMkLst>
        </pc:spChg>
        <pc:spChg chg="mod">
          <ac:chgData name="Jun Liu" userId="93878cc0-42b6-45bc-897c-9d155fde8328" providerId="ADAL" clId="{FAD28630-DF10-43DF-A84D-B36CA73CE5C5}" dt="2021-04-30T20:23:30.766" v="1774" actId="1036"/>
          <ac:spMkLst>
            <pc:docMk/>
            <pc:sldMk cId="1737091310" sldId="297"/>
            <ac:spMk id="24" creationId="{5B6B479A-E69A-459B-AE58-573939D5F66F}"/>
          </ac:spMkLst>
        </pc:spChg>
        <pc:spChg chg="add">
          <ac:chgData name="Jun Liu" userId="93878cc0-42b6-45bc-897c-9d155fde8328" providerId="ADAL" clId="{FAD28630-DF10-43DF-A84D-B36CA73CE5C5}" dt="2021-04-30T20:22:34.912" v="1744"/>
          <ac:spMkLst>
            <pc:docMk/>
            <pc:sldMk cId="1737091310" sldId="297"/>
            <ac:spMk id="25" creationId="{151FAEF5-FA11-44EF-8A7E-94245ACE40AB}"/>
          </ac:spMkLst>
        </pc:spChg>
        <pc:spChg chg="add del mod">
          <ac:chgData name="Jun Liu" userId="93878cc0-42b6-45bc-897c-9d155fde8328" providerId="ADAL" clId="{FAD28630-DF10-43DF-A84D-B36CA73CE5C5}" dt="2021-04-30T20:33:00.575" v="1879" actId="108"/>
          <ac:spMkLst>
            <pc:docMk/>
            <pc:sldMk cId="1737091310" sldId="297"/>
            <ac:spMk id="26" creationId="{4523954D-DC48-44E2-8EC7-84F2F6A78AA0}"/>
          </ac:spMkLst>
        </pc:spChg>
        <pc:spChg chg="add del mod">
          <ac:chgData name="Jun Liu" userId="93878cc0-42b6-45bc-897c-9d155fde8328" providerId="ADAL" clId="{FAD28630-DF10-43DF-A84D-B36CA73CE5C5}" dt="2021-04-30T20:26:58.489" v="1808" actId="478"/>
          <ac:spMkLst>
            <pc:docMk/>
            <pc:sldMk cId="1737091310" sldId="297"/>
            <ac:spMk id="29" creationId="{778456F8-BAAE-4FB5-B8D1-652DDFF88255}"/>
          </ac:spMkLst>
        </pc:spChg>
        <pc:spChg chg="add mod topLvl">
          <ac:chgData name="Jun Liu" userId="93878cc0-42b6-45bc-897c-9d155fde8328" providerId="ADAL" clId="{FAD28630-DF10-43DF-A84D-B36CA73CE5C5}" dt="2021-04-30T20:27:20.245" v="1816" actId="165"/>
          <ac:spMkLst>
            <pc:docMk/>
            <pc:sldMk cId="1737091310" sldId="297"/>
            <ac:spMk id="31" creationId="{993BDD72-04F9-4334-894C-7FCE772528AC}"/>
          </ac:spMkLst>
        </pc:spChg>
        <pc:spChg chg="add del mod topLvl">
          <ac:chgData name="Jun Liu" userId="93878cc0-42b6-45bc-897c-9d155fde8328" providerId="ADAL" clId="{FAD28630-DF10-43DF-A84D-B36CA73CE5C5}" dt="2021-04-30T20:33:00.108" v="1878" actId="108"/>
          <ac:spMkLst>
            <pc:docMk/>
            <pc:sldMk cId="1737091310" sldId="297"/>
            <ac:spMk id="32" creationId="{8247111A-CA96-4420-B2D6-3BBADBB12D0D}"/>
          </ac:spMkLst>
        </pc:spChg>
        <pc:spChg chg="add del mod">
          <ac:chgData name="Jun Liu" userId="93878cc0-42b6-45bc-897c-9d155fde8328" providerId="ADAL" clId="{FAD28630-DF10-43DF-A84D-B36CA73CE5C5}" dt="2021-04-30T20:28:21.925" v="1820" actId="478"/>
          <ac:spMkLst>
            <pc:docMk/>
            <pc:sldMk cId="1737091310" sldId="297"/>
            <ac:spMk id="34" creationId="{584509FF-E999-440E-8D47-44149ED807EC}"/>
          </ac:spMkLst>
        </pc:spChg>
        <pc:spChg chg="add">
          <ac:chgData name="Jun Liu" userId="93878cc0-42b6-45bc-897c-9d155fde8328" providerId="ADAL" clId="{FAD28630-DF10-43DF-A84D-B36CA73CE5C5}" dt="2021-04-30T20:26:55.156" v="1807"/>
          <ac:spMkLst>
            <pc:docMk/>
            <pc:sldMk cId="1737091310" sldId="297"/>
            <ac:spMk id="36" creationId="{401F4423-6628-4763-84DC-4C33964876BF}"/>
          </ac:spMkLst>
        </pc:spChg>
        <pc:spChg chg="add mod">
          <ac:chgData name="Jun Liu" userId="93878cc0-42b6-45bc-897c-9d155fde8328" providerId="ADAL" clId="{FAD28630-DF10-43DF-A84D-B36CA73CE5C5}" dt="2021-04-30T20:27:03.591" v="1810"/>
          <ac:spMkLst>
            <pc:docMk/>
            <pc:sldMk cId="1737091310" sldId="297"/>
            <ac:spMk id="37" creationId="{9A94983A-A703-4F2C-B457-92A48249D43B}"/>
          </ac:spMkLst>
        </pc:spChg>
        <pc:spChg chg="add mod">
          <ac:chgData name="Jun Liu" userId="93878cc0-42b6-45bc-897c-9d155fde8328" providerId="ADAL" clId="{FAD28630-DF10-43DF-A84D-B36CA73CE5C5}" dt="2021-04-30T20:28:25.683" v="1822" actId="1076"/>
          <ac:spMkLst>
            <pc:docMk/>
            <pc:sldMk cId="1737091310" sldId="297"/>
            <ac:spMk id="38" creationId="{CFF8BB97-6EBE-41E5-AC18-2EC7FB00C0CD}"/>
          </ac:spMkLst>
        </pc:spChg>
        <pc:spChg chg="del">
          <ac:chgData name="Jun Liu" userId="93878cc0-42b6-45bc-897c-9d155fde8328" providerId="ADAL" clId="{FAD28630-DF10-43DF-A84D-B36CA73CE5C5}" dt="2021-04-30T20:22:48.843" v="1748" actId="478"/>
          <ac:spMkLst>
            <pc:docMk/>
            <pc:sldMk cId="1737091310" sldId="297"/>
            <ac:spMk id="91" creationId="{D60781B6-D5EF-410D-9F39-4F142D25EB83}"/>
          </ac:spMkLst>
        </pc:spChg>
        <pc:grpChg chg="add mod">
          <ac:chgData name="Jun Liu" userId="93878cc0-42b6-45bc-897c-9d155fde8328" providerId="ADAL" clId="{FAD28630-DF10-43DF-A84D-B36CA73CE5C5}" dt="2021-04-30T20:22:45.302" v="1747"/>
          <ac:grpSpMkLst>
            <pc:docMk/>
            <pc:sldMk cId="1737091310" sldId="297"/>
            <ac:grpSpMk id="22" creationId="{90813BBF-1365-4037-A83C-54E517B4A42B}"/>
          </ac:grpSpMkLst>
        </pc:grpChg>
        <pc:grpChg chg="add del mod">
          <ac:chgData name="Jun Liu" userId="93878cc0-42b6-45bc-897c-9d155fde8328" providerId="ADAL" clId="{FAD28630-DF10-43DF-A84D-B36CA73CE5C5}" dt="2021-04-30T20:27:20.245" v="1816" actId="165"/>
          <ac:grpSpMkLst>
            <pc:docMk/>
            <pc:sldMk cId="1737091310" sldId="297"/>
            <ac:grpSpMk id="30" creationId="{F6321A41-2070-47CE-B488-A63FB2483B97}"/>
          </ac:grpSpMkLst>
        </pc:grpChg>
        <pc:grpChg chg="add del mod">
          <ac:chgData name="Jun Liu" userId="93878cc0-42b6-45bc-897c-9d155fde8328" providerId="ADAL" clId="{FAD28630-DF10-43DF-A84D-B36CA73CE5C5}" dt="2021-04-30T20:27:25.849" v="1817" actId="478"/>
          <ac:grpSpMkLst>
            <pc:docMk/>
            <pc:sldMk cId="1737091310" sldId="297"/>
            <ac:grpSpMk id="35" creationId="{AF1B2855-694E-4FD7-9D10-D1B55482702E}"/>
          </ac:grpSpMkLst>
        </pc:grpChg>
        <pc:graphicFrameChg chg="mod">
          <ac:chgData name="Jun Liu" userId="93878cc0-42b6-45bc-897c-9d155fde8328" providerId="ADAL" clId="{FAD28630-DF10-43DF-A84D-B36CA73CE5C5}" dt="2021-04-30T20:23:30.766" v="1774" actId="1036"/>
          <ac:graphicFrameMkLst>
            <pc:docMk/>
            <pc:sldMk cId="1737091310" sldId="297"/>
            <ac:graphicFrameMk id="4" creationId="{CBEFADEF-BF15-49A0-92DF-93AC81BFD9B2}"/>
          </ac:graphicFrameMkLst>
        </pc:graphicFrameChg>
        <pc:picChg chg="add mod">
          <ac:chgData name="Jun Liu" userId="93878cc0-42b6-45bc-897c-9d155fde8328" providerId="ADAL" clId="{FAD28630-DF10-43DF-A84D-B36CA73CE5C5}" dt="2021-04-30T20:25:08.174" v="1792" actId="1076"/>
          <ac:picMkLst>
            <pc:docMk/>
            <pc:sldMk cId="1737091310" sldId="297"/>
            <ac:picMk id="33" creationId="{F953AAE1-8DBE-4F4E-9327-A326BF8AF82E}"/>
          </ac:picMkLst>
        </pc:picChg>
        <pc:cxnChg chg="del mod">
          <ac:chgData name="Jun Liu" userId="93878cc0-42b6-45bc-897c-9d155fde8328" providerId="ADAL" clId="{FAD28630-DF10-43DF-A84D-B36CA73CE5C5}" dt="2021-04-30T20:22:55.720" v="1750" actId="478"/>
          <ac:cxnSpMkLst>
            <pc:docMk/>
            <pc:sldMk cId="1737091310" sldId="297"/>
            <ac:cxnSpMk id="16" creationId="{3F3E157E-702E-46BA-B885-8184AB4C6DD3}"/>
          </ac:cxnSpMkLst>
        </pc:cxnChg>
        <pc:cxnChg chg="del">
          <ac:chgData name="Jun Liu" userId="93878cc0-42b6-45bc-897c-9d155fde8328" providerId="ADAL" clId="{FAD28630-DF10-43DF-A84D-B36CA73CE5C5}" dt="2021-04-30T20:22:57.200" v="1751" actId="478"/>
          <ac:cxnSpMkLst>
            <pc:docMk/>
            <pc:sldMk cId="1737091310" sldId="297"/>
            <ac:cxnSpMk id="27" creationId="{ADE938C3-145B-486D-80A3-9830008EF8F3}"/>
          </ac:cxnSpMkLst>
        </pc:cxnChg>
        <pc:cxnChg chg="mod">
          <ac:chgData name="Jun Liu" userId="93878cc0-42b6-45bc-897c-9d155fde8328" providerId="ADAL" clId="{FAD28630-DF10-43DF-A84D-B36CA73CE5C5}" dt="2021-04-30T20:23:30.766" v="1774" actId="1036"/>
          <ac:cxnSpMkLst>
            <pc:docMk/>
            <pc:sldMk cId="1737091310" sldId="297"/>
            <ac:cxnSpMk id="28" creationId="{7E6B630A-B994-48A8-9EE8-A1A7FFF4EB56}"/>
          </ac:cxnSpMkLst>
        </pc:cxnChg>
      </pc:sldChg>
      <pc:sldChg chg="add del">
        <pc:chgData name="Jun Liu" userId="93878cc0-42b6-45bc-897c-9d155fde8328" providerId="ADAL" clId="{FAD28630-DF10-43DF-A84D-B36CA73CE5C5}" dt="2021-04-30T19:28:13.643" v="456" actId="2696"/>
        <pc:sldMkLst>
          <pc:docMk/>
          <pc:sldMk cId="2596265165" sldId="298"/>
        </pc:sldMkLst>
      </pc:sldChg>
      <pc:sldChg chg="addSp delSp modSp add modAnim">
        <pc:chgData name="Jun Liu" userId="93878cc0-42b6-45bc-897c-9d155fde8328" providerId="ADAL" clId="{FAD28630-DF10-43DF-A84D-B36CA73CE5C5}" dt="2021-04-30T19:52:28.907" v="1022"/>
        <pc:sldMkLst>
          <pc:docMk/>
          <pc:sldMk cId="941308890" sldId="299"/>
        </pc:sldMkLst>
        <pc:spChg chg="mod">
          <ac:chgData name="Jun Liu" userId="93878cc0-42b6-45bc-897c-9d155fde8328" providerId="ADAL" clId="{FAD28630-DF10-43DF-A84D-B36CA73CE5C5}" dt="2021-04-30T19:29:12.811" v="542" actId="20577"/>
          <ac:spMkLst>
            <pc:docMk/>
            <pc:sldMk cId="941308890" sldId="299"/>
            <ac:spMk id="2" creationId="{00000000-0000-0000-0000-000000000000}"/>
          </ac:spMkLst>
        </pc:spChg>
        <pc:spChg chg="add mod">
          <ac:chgData name="Jun Liu" userId="93878cc0-42b6-45bc-897c-9d155fde8328" providerId="ADAL" clId="{FAD28630-DF10-43DF-A84D-B36CA73CE5C5}" dt="2021-04-30T19:50:26.263" v="983" actId="207"/>
          <ac:spMkLst>
            <pc:docMk/>
            <pc:sldMk cId="941308890" sldId="299"/>
            <ac:spMk id="3" creationId="{14A2FB2B-EDD4-401A-BB9A-CC5C579D2662}"/>
          </ac:spMkLst>
        </pc:spChg>
        <pc:spChg chg="mod">
          <ac:chgData name="Jun Liu" userId="93878cc0-42b6-45bc-897c-9d155fde8328" providerId="ADAL" clId="{FAD28630-DF10-43DF-A84D-B36CA73CE5C5}" dt="2021-04-30T19:52:11.132" v="1020" actId="14100"/>
          <ac:spMkLst>
            <pc:docMk/>
            <pc:sldMk cId="941308890" sldId="299"/>
            <ac:spMk id="9" creationId="{3408A575-D0AE-4766-AA54-9529FA5A29EA}"/>
          </ac:spMkLst>
        </pc:spChg>
        <pc:spChg chg="mod">
          <ac:chgData name="Jun Liu" userId="93878cc0-42b6-45bc-897c-9d155fde8328" providerId="ADAL" clId="{FAD28630-DF10-43DF-A84D-B36CA73CE5C5}" dt="2021-04-30T19:50:32.912" v="985" actId="207"/>
          <ac:spMkLst>
            <pc:docMk/>
            <pc:sldMk cId="941308890" sldId="299"/>
            <ac:spMk id="10" creationId="{614A5A84-2EEE-4315-BB91-84B476F62614}"/>
          </ac:spMkLst>
        </pc:spChg>
        <pc:spChg chg="mod">
          <ac:chgData name="Jun Liu" userId="93878cc0-42b6-45bc-897c-9d155fde8328" providerId="ADAL" clId="{FAD28630-DF10-43DF-A84D-B36CA73CE5C5}" dt="2021-04-30T19:50:32.912" v="985" actId="207"/>
          <ac:spMkLst>
            <pc:docMk/>
            <pc:sldMk cId="941308890" sldId="299"/>
            <ac:spMk id="11" creationId="{8DD2FFF0-6E66-46A6-9BA3-96A097874A62}"/>
          </ac:spMkLst>
        </pc:spChg>
        <pc:picChg chg="add del mod modCrop">
          <ac:chgData name="Jun Liu" userId="93878cc0-42b6-45bc-897c-9d155fde8328" providerId="ADAL" clId="{FAD28630-DF10-43DF-A84D-B36CA73CE5C5}" dt="2021-04-30T19:50:54.276" v="991" actId="732"/>
          <ac:picMkLst>
            <pc:docMk/>
            <pc:sldMk cId="941308890" sldId="299"/>
            <ac:picMk id="18" creationId="{B8957C96-B337-46CE-B851-5942AA5DC481}"/>
          </ac:picMkLst>
        </pc:picChg>
        <pc:picChg chg="add del mod">
          <ac:chgData name="Jun Liu" userId="93878cc0-42b6-45bc-897c-9d155fde8328" providerId="ADAL" clId="{FAD28630-DF10-43DF-A84D-B36CA73CE5C5}" dt="2021-04-30T19:51:00.046" v="992" actId="1076"/>
          <ac:picMkLst>
            <pc:docMk/>
            <pc:sldMk cId="941308890" sldId="299"/>
            <ac:picMk id="23" creationId="{EB1D43E4-5586-4580-8386-3373DB3DFDF0}"/>
          </ac:picMkLst>
        </pc:picChg>
      </pc:sldChg>
      <pc:sldChg chg="modSp add">
        <pc:chgData name="Jun Liu" userId="93878cc0-42b6-45bc-897c-9d155fde8328" providerId="ADAL" clId="{FAD28630-DF10-43DF-A84D-B36CA73CE5C5}" dt="2021-04-30T21:01:48.112" v="2487" actId="403"/>
        <pc:sldMkLst>
          <pc:docMk/>
          <pc:sldMk cId="3003846004" sldId="300"/>
        </pc:sldMkLst>
        <pc:spChg chg="mod">
          <ac:chgData name="Jun Liu" userId="93878cc0-42b6-45bc-897c-9d155fde8328" providerId="ADAL" clId="{FAD28630-DF10-43DF-A84D-B36CA73CE5C5}" dt="2021-04-30T21:01:12.884" v="2478" actId="20577"/>
          <ac:spMkLst>
            <pc:docMk/>
            <pc:sldMk cId="3003846004" sldId="300"/>
            <ac:spMk id="2" creationId="{00000000-0000-0000-0000-000000000000}"/>
          </ac:spMkLst>
        </pc:spChg>
        <pc:spChg chg="mod">
          <ac:chgData name="Jun Liu" userId="93878cc0-42b6-45bc-897c-9d155fde8328" providerId="ADAL" clId="{FAD28630-DF10-43DF-A84D-B36CA73CE5C5}" dt="2021-04-30T21:01:48.112" v="2487" actId="403"/>
          <ac:spMkLst>
            <pc:docMk/>
            <pc:sldMk cId="3003846004" sldId="300"/>
            <ac:spMk id="12" creationId="{C02D2C42-9290-47E2-95BF-6C90B8D2EE4D}"/>
          </ac:spMkLst>
        </pc:spChg>
        <pc:spChg chg="mod">
          <ac:chgData name="Jun Liu" userId="93878cc0-42b6-45bc-897c-9d155fde8328" providerId="ADAL" clId="{FAD28630-DF10-43DF-A84D-B36CA73CE5C5}" dt="2021-04-30T21:01:48.112" v="2487" actId="403"/>
          <ac:spMkLst>
            <pc:docMk/>
            <pc:sldMk cId="3003846004" sldId="300"/>
            <ac:spMk id="15" creationId="{014DCA7E-1937-4CB0-B358-C48ACAF76ACA}"/>
          </ac:spMkLst>
        </pc:spChg>
      </pc:sldChg>
      <pc:sldChg chg="modSp add del">
        <pc:chgData name="Jun Liu" userId="93878cc0-42b6-45bc-897c-9d155fde8328" providerId="ADAL" clId="{FAD28630-DF10-43DF-A84D-B36CA73CE5C5}" dt="2021-04-30T20:54:01.696" v="2275" actId="2696"/>
        <pc:sldMkLst>
          <pc:docMk/>
          <pc:sldMk cId="2870149628" sldId="304"/>
        </pc:sldMkLst>
        <pc:spChg chg="mod">
          <ac:chgData name="Jun Liu" userId="93878cc0-42b6-45bc-897c-9d155fde8328" providerId="ADAL" clId="{FAD28630-DF10-43DF-A84D-B36CA73CE5C5}" dt="2021-04-30T20:53:52.188" v="2274" actId="20577"/>
          <ac:spMkLst>
            <pc:docMk/>
            <pc:sldMk cId="2870149628" sldId="304"/>
            <ac:spMk id="2" creationId="{00000000-0000-0000-0000-000000000000}"/>
          </ac:spMkLst>
        </pc:spChg>
      </pc:sldChg>
      <pc:sldChg chg="add del">
        <pc:chgData name="Jun Liu" userId="93878cc0-42b6-45bc-897c-9d155fde8328" providerId="ADAL" clId="{FAD28630-DF10-43DF-A84D-B36CA73CE5C5}" dt="2021-04-30T20:36:41.600" v="1930" actId="2696"/>
        <pc:sldMkLst>
          <pc:docMk/>
          <pc:sldMk cId="2858131651" sldId="310"/>
        </pc:sldMkLst>
      </pc:sldChg>
      <pc:sldChg chg="delSp modSp add">
        <pc:chgData name="Jun Liu" userId="93878cc0-42b6-45bc-897c-9d155fde8328" providerId="ADAL" clId="{FAD28630-DF10-43DF-A84D-B36CA73CE5C5}" dt="2021-04-30T21:00:55.338" v="2449" actId="14100"/>
        <pc:sldMkLst>
          <pc:docMk/>
          <pc:sldMk cId="3220124422" sldId="311"/>
        </pc:sldMkLst>
        <pc:spChg chg="mod">
          <ac:chgData name="Jun Liu" userId="93878cc0-42b6-45bc-897c-9d155fde8328" providerId="ADAL" clId="{FAD28630-DF10-43DF-A84D-B36CA73CE5C5}" dt="2021-04-30T21:00:55.338" v="2449" actId="14100"/>
          <ac:spMkLst>
            <pc:docMk/>
            <pc:sldMk cId="3220124422" sldId="311"/>
            <ac:spMk id="2" creationId="{00000000-0000-0000-0000-000000000000}"/>
          </ac:spMkLst>
        </pc:spChg>
        <pc:spChg chg="del">
          <ac:chgData name="Jun Liu" userId="93878cc0-42b6-45bc-897c-9d155fde8328" providerId="ADAL" clId="{FAD28630-DF10-43DF-A84D-B36CA73CE5C5}" dt="2021-04-30T20:57:19.685" v="2364" actId="478"/>
          <ac:spMkLst>
            <pc:docMk/>
            <pc:sldMk cId="3220124422" sldId="311"/>
            <ac:spMk id="12" creationId="{C02D2C42-9290-47E2-95BF-6C90B8D2EE4D}"/>
          </ac:spMkLst>
        </pc:spChg>
        <pc:picChg chg="mod ord">
          <ac:chgData name="Jun Liu" userId="93878cc0-42b6-45bc-897c-9d155fde8328" providerId="ADAL" clId="{FAD28630-DF10-43DF-A84D-B36CA73CE5C5}" dt="2021-04-30T20:59:49.739" v="2418" actId="167"/>
          <ac:picMkLst>
            <pc:docMk/>
            <pc:sldMk cId="3220124422" sldId="311"/>
            <ac:picMk id="3" creationId="{294688E6-7BFB-4BB1-BA28-A35AD0178D49}"/>
          </ac:picMkLst>
        </pc:picChg>
      </pc:sldChg>
      <pc:sldChg chg="modSp add modTransition">
        <pc:chgData name="Jun Liu" userId="93878cc0-42b6-45bc-897c-9d155fde8328" providerId="ADAL" clId="{FAD28630-DF10-43DF-A84D-B36CA73CE5C5}" dt="2021-04-30T21:54:43.338" v="3784" actId="20577"/>
        <pc:sldMkLst>
          <pc:docMk/>
          <pc:sldMk cId="1186934599" sldId="312"/>
        </pc:sldMkLst>
        <pc:spChg chg="mod">
          <ac:chgData name="Jun Liu" userId="93878cc0-42b6-45bc-897c-9d155fde8328" providerId="ADAL" clId="{FAD28630-DF10-43DF-A84D-B36CA73CE5C5}" dt="2021-04-30T21:54:43.338" v="3784" actId="20577"/>
          <ac:spMkLst>
            <pc:docMk/>
            <pc:sldMk cId="1186934599" sldId="312"/>
            <ac:spMk id="2" creationId="{00000000-0000-0000-0000-000000000000}"/>
          </ac:spMkLst>
        </pc:spChg>
      </pc:sldChg>
      <pc:sldChg chg="addSp delSp modSp add del mod modTransition setBg setClrOvrMap">
        <pc:chgData name="Jun Liu" userId="93878cc0-42b6-45bc-897c-9d155fde8328" providerId="ADAL" clId="{FAD28630-DF10-43DF-A84D-B36CA73CE5C5}" dt="2021-04-30T21:44:05.709" v="3223" actId="2696"/>
        <pc:sldMkLst>
          <pc:docMk/>
          <pc:sldMk cId="1338217608" sldId="316"/>
        </pc:sldMkLst>
        <pc:spChg chg="mod">
          <ac:chgData name="Jun Liu" userId="93878cc0-42b6-45bc-897c-9d155fde8328" providerId="ADAL" clId="{FAD28630-DF10-43DF-A84D-B36CA73CE5C5}" dt="2021-04-30T21:36:39.387" v="3065" actId="26606"/>
          <ac:spMkLst>
            <pc:docMk/>
            <pc:sldMk cId="1338217608" sldId="316"/>
            <ac:spMk id="2" creationId="{00000000-0000-0000-0000-000000000000}"/>
          </ac:spMkLst>
        </pc:spChg>
        <pc:spChg chg="add del mod">
          <ac:chgData name="Jun Liu" userId="93878cc0-42b6-45bc-897c-9d155fde8328" providerId="ADAL" clId="{FAD28630-DF10-43DF-A84D-B36CA73CE5C5}" dt="2021-04-30T21:32:53.739" v="3036"/>
          <ac:spMkLst>
            <pc:docMk/>
            <pc:sldMk cId="1338217608" sldId="316"/>
            <ac:spMk id="3" creationId="{76F64C52-C3B6-485B-901A-D4B625C6638C}"/>
          </ac:spMkLst>
        </pc:spChg>
        <pc:spChg chg="add del mod">
          <ac:chgData name="Jun Liu" userId="93878cc0-42b6-45bc-897c-9d155fde8328" providerId="ADAL" clId="{FAD28630-DF10-43DF-A84D-B36CA73CE5C5}" dt="2021-04-30T21:36:39.387" v="3065" actId="26606"/>
          <ac:spMkLst>
            <pc:docMk/>
            <pc:sldMk cId="1338217608" sldId="316"/>
            <ac:spMk id="6" creationId="{73E6CDC4-131F-4A44-B5DB-B0D4F22C801A}"/>
          </ac:spMkLst>
        </pc:spChg>
        <pc:spChg chg="add del">
          <ac:chgData name="Jun Liu" userId="93878cc0-42b6-45bc-897c-9d155fde8328" providerId="ADAL" clId="{FAD28630-DF10-43DF-A84D-B36CA73CE5C5}" dt="2021-04-30T21:35:49.124" v="3055" actId="26606"/>
          <ac:spMkLst>
            <pc:docMk/>
            <pc:sldMk cId="1338217608" sldId="316"/>
            <ac:spMk id="20" creationId="{C5E6CFF1-2F42-4E10-9A97-F116F46F53FE}"/>
          </ac:spMkLst>
        </pc:spChg>
        <pc:spChg chg="add del">
          <ac:chgData name="Jun Liu" userId="93878cc0-42b6-45bc-897c-9d155fde8328" providerId="ADAL" clId="{FAD28630-DF10-43DF-A84D-B36CA73CE5C5}" dt="2021-04-30T21:33:23.982" v="3052" actId="26606"/>
          <ac:spMkLst>
            <pc:docMk/>
            <pc:sldMk cId="1338217608" sldId="316"/>
            <ac:spMk id="21" creationId="{A9CB0874-88B8-43D3-B0B6-C32F790F790D}"/>
          </ac:spMkLst>
        </pc:spChg>
        <pc:spChg chg="add del">
          <ac:chgData name="Jun Liu" userId="93878cc0-42b6-45bc-897c-9d155fde8328" providerId="ADAL" clId="{FAD28630-DF10-43DF-A84D-B36CA73CE5C5}" dt="2021-04-30T21:33:05.008" v="3040" actId="26606"/>
          <ac:spMkLst>
            <pc:docMk/>
            <pc:sldMk cId="1338217608" sldId="316"/>
            <ac:spMk id="22" creationId="{42285737-90EE-47DC-AC80-8AE156B11969}"/>
          </ac:spMkLst>
        </pc:spChg>
        <pc:spChg chg="add del">
          <ac:chgData name="Jun Liu" userId="93878cc0-42b6-45bc-897c-9d155fde8328" providerId="ADAL" clId="{FAD28630-DF10-43DF-A84D-B36CA73CE5C5}" dt="2021-04-30T21:33:04.289" v="3038" actId="26606"/>
          <ac:spMkLst>
            <pc:docMk/>
            <pc:sldMk cId="1338217608" sldId="316"/>
            <ac:spMk id="23" creationId="{C5E6CFF1-2F42-4E10-9A97-F116F46F53FE}"/>
          </ac:spMkLst>
        </pc:spChg>
        <pc:spChg chg="add del">
          <ac:chgData name="Jun Liu" userId="93878cc0-42b6-45bc-897c-9d155fde8328" providerId="ADAL" clId="{FAD28630-DF10-43DF-A84D-B36CA73CE5C5}" dt="2021-04-30T21:35:50.046" v="3057" actId="26606"/>
          <ac:spMkLst>
            <pc:docMk/>
            <pc:sldMk cId="1338217608" sldId="316"/>
            <ac:spMk id="33" creationId="{A9CB0874-88B8-43D3-B0B6-C32F790F790D}"/>
          </ac:spMkLst>
        </pc:spChg>
        <pc:spChg chg="add del">
          <ac:chgData name="Jun Liu" userId="93878cc0-42b6-45bc-897c-9d155fde8328" providerId="ADAL" clId="{FAD28630-DF10-43DF-A84D-B36CA73CE5C5}" dt="2021-04-30T21:33:06.707" v="3042" actId="26606"/>
          <ac:spMkLst>
            <pc:docMk/>
            <pc:sldMk cId="1338217608" sldId="316"/>
            <ac:spMk id="34" creationId="{9228552E-C8B1-4A80-8448-0787CE0FC704}"/>
          </ac:spMkLst>
        </pc:spChg>
        <pc:spChg chg="add del">
          <ac:chgData name="Jun Liu" userId="93878cc0-42b6-45bc-897c-9d155fde8328" providerId="ADAL" clId="{FAD28630-DF10-43DF-A84D-B36CA73CE5C5}" dt="2021-04-30T21:33:07.609" v="3044" actId="26606"/>
          <ac:spMkLst>
            <pc:docMk/>
            <pc:sldMk cId="1338217608" sldId="316"/>
            <ac:spMk id="38" creationId="{42285737-90EE-47DC-AC80-8AE156B11969}"/>
          </ac:spMkLst>
        </pc:spChg>
        <pc:spChg chg="add del">
          <ac:chgData name="Jun Liu" userId="93878cc0-42b6-45bc-897c-9d155fde8328" providerId="ADAL" clId="{FAD28630-DF10-43DF-A84D-B36CA73CE5C5}" dt="2021-04-30T21:33:14.043" v="3048" actId="26606"/>
          <ac:spMkLst>
            <pc:docMk/>
            <pc:sldMk cId="1338217608" sldId="316"/>
            <ac:spMk id="40" creationId="{A00D2CE1-35C1-46E6-BD59-CEE668BD90F4}"/>
          </ac:spMkLst>
        </pc:spChg>
        <pc:spChg chg="add del">
          <ac:chgData name="Jun Liu" userId="93878cc0-42b6-45bc-897c-9d155fde8328" providerId="ADAL" clId="{FAD28630-DF10-43DF-A84D-B36CA73CE5C5}" dt="2021-04-30T21:33:10.865" v="3046" actId="26606"/>
          <ac:spMkLst>
            <pc:docMk/>
            <pc:sldMk cId="1338217608" sldId="316"/>
            <ac:spMk id="43" creationId="{9228552E-C8B1-4A80-8448-0787CE0FC704}"/>
          </ac:spMkLst>
        </pc:spChg>
        <pc:spChg chg="add del">
          <ac:chgData name="Jun Liu" userId="93878cc0-42b6-45bc-897c-9d155fde8328" providerId="ADAL" clId="{FAD28630-DF10-43DF-A84D-B36CA73CE5C5}" dt="2021-04-30T21:33:14.043" v="3048" actId="26606"/>
          <ac:spMkLst>
            <pc:docMk/>
            <pc:sldMk cId="1338217608" sldId="316"/>
            <ac:spMk id="47" creationId="{A3EFF7B1-6CB7-47D1-AD37-B870CA2B2151}"/>
          </ac:spMkLst>
        </pc:spChg>
        <pc:spChg chg="add del">
          <ac:chgData name="Jun Liu" userId="93878cc0-42b6-45bc-897c-9d155fde8328" providerId="ADAL" clId="{FAD28630-DF10-43DF-A84D-B36CA73CE5C5}" dt="2021-04-30T21:33:14.043" v="3048" actId="26606"/>
          <ac:spMkLst>
            <pc:docMk/>
            <pc:sldMk cId="1338217608" sldId="316"/>
            <ac:spMk id="48" creationId="{E18403B7-F2C7-4C07-8522-21C31910902C}"/>
          </ac:spMkLst>
        </pc:spChg>
        <pc:spChg chg="add del">
          <ac:chgData name="Jun Liu" userId="93878cc0-42b6-45bc-897c-9d155fde8328" providerId="ADAL" clId="{FAD28630-DF10-43DF-A84D-B36CA73CE5C5}" dt="2021-04-30T21:33:14.043" v="3048" actId="26606"/>
          <ac:spMkLst>
            <pc:docMk/>
            <pc:sldMk cId="1338217608" sldId="316"/>
            <ac:spMk id="49" creationId="{7FA2962B-21B6-4689-A95D-A8FF6ADE47F1}"/>
          </ac:spMkLst>
        </pc:spChg>
        <pc:spChg chg="add del">
          <ac:chgData name="Jun Liu" userId="93878cc0-42b6-45bc-897c-9d155fde8328" providerId="ADAL" clId="{FAD28630-DF10-43DF-A84D-B36CA73CE5C5}" dt="2021-04-30T21:35:50.046" v="3057" actId="26606"/>
          <ac:spMkLst>
            <pc:docMk/>
            <pc:sldMk cId="1338217608" sldId="316"/>
            <ac:spMk id="56" creationId="{73E6CDC4-131F-4A44-B5DB-B0D4F22C801A}"/>
          </ac:spMkLst>
        </pc:spChg>
        <pc:spChg chg="add del">
          <ac:chgData name="Jun Liu" userId="93878cc0-42b6-45bc-897c-9d155fde8328" providerId="ADAL" clId="{FAD28630-DF10-43DF-A84D-B36CA73CE5C5}" dt="2021-04-30T21:35:51.441" v="3059" actId="26606"/>
          <ac:spMkLst>
            <pc:docMk/>
            <pc:sldMk cId="1338217608" sldId="316"/>
            <ac:spMk id="58" creationId="{A3EFF7B1-6CB7-47D1-AD37-B870CA2B2151}"/>
          </ac:spMkLst>
        </pc:spChg>
        <pc:spChg chg="add del">
          <ac:chgData name="Jun Liu" userId="93878cc0-42b6-45bc-897c-9d155fde8328" providerId="ADAL" clId="{FAD28630-DF10-43DF-A84D-B36CA73CE5C5}" dt="2021-04-30T21:35:51.441" v="3059" actId="26606"/>
          <ac:spMkLst>
            <pc:docMk/>
            <pc:sldMk cId="1338217608" sldId="316"/>
            <ac:spMk id="59" creationId="{7FA2962B-21B6-4689-A95D-A8FF6ADE47F1}"/>
          </ac:spMkLst>
        </pc:spChg>
        <pc:spChg chg="add del">
          <ac:chgData name="Jun Liu" userId="93878cc0-42b6-45bc-897c-9d155fde8328" providerId="ADAL" clId="{FAD28630-DF10-43DF-A84D-B36CA73CE5C5}" dt="2021-04-30T21:33:23.499" v="3050" actId="26606"/>
          <ac:spMkLst>
            <pc:docMk/>
            <pc:sldMk cId="1338217608" sldId="316"/>
            <ac:spMk id="65" creationId="{9228552E-C8B1-4A80-8448-0787CE0FC704}"/>
          </ac:spMkLst>
        </pc:spChg>
        <pc:spChg chg="add del">
          <ac:chgData name="Jun Liu" userId="93878cc0-42b6-45bc-897c-9d155fde8328" providerId="ADAL" clId="{FAD28630-DF10-43DF-A84D-B36CA73CE5C5}" dt="2021-04-30T21:33:23.982" v="3052" actId="26606"/>
          <ac:spMkLst>
            <pc:docMk/>
            <pc:sldMk cId="1338217608" sldId="316"/>
            <ac:spMk id="72" creationId="{73E6CDC4-131F-4A44-B5DB-B0D4F22C801A}"/>
          </ac:spMkLst>
        </pc:spChg>
        <pc:spChg chg="add del">
          <ac:chgData name="Jun Liu" userId="93878cc0-42b6-45bc-897c-9d155fde8328" providerId="ADAL" clId="{FAD28630-DF10-43DF-A84D-B36CA73CE5C5}" dt="2021-04-30T21:35:51.441" v="3059" actId="26606"/>
          <ac:spMkLst>
            <pc:docMk/>
            <pc:sldMk cId="1338217608" sldId="316"/>
            <ac:spMk id="78" creationId="{A00D2CE1-35C1-46E6-BD59-CEE668BD90F4}"/>
          </ac:spMkLst>
        </pc:spChg>
        <pc:spChg chg="add del">
          <ac:chgData name="Jun Liu" userId="93878cc0-42b6-45bc-897c-9d155fde8328" providerId="ADAL" clId="{FAD28630-DF10-43DF-A84D-B36CA73CE5C5}" dt="2021-04-30T21:35:51.441" v="3059" actId="26606"/>
          <ac:spMkLst>
            <pc:docMk/>
            <pc:sldMk cId="1338217608" sldId="316"/>
            <ac:spMk id="84" creationId="{E18403B7-F2C7-4C07-8522-21C31910902C}"/>
          </ac:spMkLst>
        </pc:spChg>
        <pc:spChg chg="add del">
          <ac:chgData name="Jun Liu" userId="93878cc0-42b6-45bc-897c-9d155fde8328" providerId="ADAL" clId="{FAD28630-DF10-43DF-A84D-B36CA73CE5C5}" dt="2021-04-30T21:36:39.387" v="3065" actId="26606"/>
          <ac:spMkLst>
            <pc:docMk/>
            <pc:sldMk cId="1338217608" sldId="316"/>
            <ac:spMk id="92" creationId="{C5E6CFF1-2F42-4E10-9A97-F116F46F53FE}"/>
          </ac:spMkLst>
        </pc:spChg>
        <pc:grpChg chg="add del">
          <ac:chgData name="Jun Liu" userId="93878cc0-42b6-45bc-897c-9d155fde8328" providerId="ADAL" clId="{FAD28630-DF10-43DF-A84D-B36CA73CE5C5}" dt="2021-04-30T21:33:05.008" v="3040" actId="26606"/>
          <ac:grpSpMkLst>
            <pc:docMk/>
            <pc:sldMk cId="1338217608" sldId="316"/>
            <ac:grpSpMk id="24" creationId="{B57BDC17-F1B3-455F-BBF1-680AA1F25C06}"/>
          </ac:grpSpMkLst>
        </pc:grpChg>
        <pc:grpChg chg="add del">
          <ac:chgData name="Jun Liu" userId="93878cc0-42b6-45bc-897c-9d155fde8328" providerId="ADAL" clId="{FAD28630-DF10-43DF-A84D-B36CA73CE5C5}" dt="2021-04-30T21:33:14.043" v="3048" actId="26606"/>
          <ac:grpSpMkLst>
            <pc:docMk/>
            <pc:sldMk cId="1338217608" sldId="316"/>
            <ac:grpSpMk id="26" creationId="{A745280D-ED36-41FE-8EB1-CE597C99CFE8}"/>
          </ac:grpSpMkLst>
        </pc:grpChg>
        <pc:grpChg chg="add del">
          <ac:chgData name="Jun Liu" userId="93878cc0-42b6-45bc-897c-9d155fde8328" providerId="ADAL" clId="{FAD28630-DF10-43DF-A84D-B36CA73CE5C5}" dt="2021-04-30T21:33:23.982" v="3052" actId="26606"/>
          <ac:grpSpMkLst>
            <pc:docMk/>
            <pc:sldMk cId="1338217608" sldId="316"/>
            <ac:grpSpMk id="27" creationId="{C15B8CC4-8CCE-428F-AE7E-28D178984CEC}"/>
          </ac:grpSpMkLst>
        </pc:grpChg>
        <pc:grpChg chg="add del">
          <ac:chgData name="Jun Liu" userId="93878cc0-42b6-45bc-897c-9d155fde8328" providerId="ADAL" clId="{FAD28630-DF10-43DF-A84D-B36CA73CE5C5}" dt="2021-04-30T21:35:50.046" v="3057" actId="26606"/>
          <ac:grpSpMkLst>
            <pc:docMk/>
            <pc:sldMk cId="1338217608" sldId="316"/>
            <ac:grpSpMk id="37" creationId="{4BFD067A-52BE-40EE-B7CA-391830B9A265}"/>
          </ac:grpSpMkLst>
        </pc:grpChg>
        <pc:grpChg chg="add del">
          <ac:chgData name="Jun Liu" userId="93878cc0-42b6-45bc-897c-9d155fde8328" providerId="ADAL" clId="{FAD28630-DF10-43DF-A84D-B36CA73CE5C5}" dt="2021-04-30T21:33:07.609" v="3044" actId="26606"/>
          <ac:grpSpMkLst>
            <pc:docMk/>
            <pc:sldMk cId="1338217608" sldId="316"/>
            <ac:grpSpMk id="39" creationId="{B57BDC17-F1B3-455F-BBF1-680AA1F25C06}"/>
          </ac:grpSpMkLst>
        </pc:grpChg>
        <pc:grpChg chg="add del">
          <ac:chgData name="Jun Liu" userId="93878cc0-42b6-45bc-897c-9d155fde8328" providerId="ADAL" clId="{FAD28630-DF10-43DF-A84D-B36CA73CE5C5}" dt="2021-04-30T21:33:14.043" v="3048" actId="26606"/>
          <ac:grpSpMkLst>
            <pc:docMk/>
            <pc:sldMk cId="1338217608" sldId="316"/>
            <ac:grpSpMk id="42" creationId="{A58DCE86-9AE1-46D1-96D6-04B8B3EDF6FA}"/>
          </ac:grpSpMkLst>
        </pc:grpChg>
        <pc:grpChg chg="add del">
          <ac:chgData name="Jun Liu" userId="93878cc0-42b6-45bc-897c-9d155fde8328" providerId="ADAL" clId="{FAD28630-DF10-43DF-A84D-B36CA73CE5C5}" dt="2021-04-30T21:33:14.043" v="3048" actId="26606"/>
          <ac:grpSpMkLst>
            <pc:docMk/>
            <pc:sldMk cId="1338217608" sldId="316"/>
            <ac:grpSpMk id="50" creationId="{23B58CC6-A99E-43AF-A467-256F19287FB8}"/>
          </ac:grpSpMkLst>
        </pc:grpChg>
        <pc:grpChg chg="add del">
          <ac:chgData name="Jun Liu" userId="93878cc0-42b6-45bc-897c-9d155fde8328" providerId="ADAL" clId="{FAD28630-DF10-43DF-A84D-B36CA73CE5C5}" dt="2021-04-30T21:35:50.046" v="3057" actId="26606"/>
          <ac:grpSpMkLst>
            <pc:docMk/>
            <pc:sldMk cId="1338217608" sldId="316"/>
            <ac:grpSpMk id="52" creationId="{C15B8CC4-8CCE-428F-AE7E-28D178984CEC}"/>
          </ac:grpSpMkLst>
        </pc:grpChg>
        <pc:grpChg chg="add del">
          <ac:chgData name="Jun Liu" userId="93878cc0-42b6-45bc-897c-9d155fde8328" providerId="ADAL" clId="{FAD28630-DF10-43DF-A84D-B36CA73CE5C5}" dt="2021-04-30T21:33:14.043" v="3048" actId="26606"/>
          <ac:grpSpMkLst>
            <pc:docMk/>
            <pc:sldMk cId="1338217608" sldId="316"/>
            <ac:grpSpMk id="55" creationId="{80E95A5C-1E97-41C3-9DEC-245FF6DEBF1F}"/>
          </ac:grpSpMkLst>
        </pc:grpChg>
        <pc:grpChg chg="add del">
          <ac:chgData name="Jun Liu" userId="93878cc0-42b6-45bc-897c-9d155fde8328" providerId="ADAL" clId="{FAD28630-DF10-43DF-A84D-B36CA73CE5C5}" dt="2021-04-30T21:35:51.441" v="3059" actId="26606"/>
          <ac:grpSpMkLst>
            <pc:docMk/>
            <pc:sldMk cId="1338217608" sldId="316"/>
            <ac:grpSpMk id="60" creationId="{A745280D-ED36-41FE-8EB1-CE597C99CFE8}"/>
          </ac:grpSpMkLst>
        </pc:grpChg>
        <pc:grpChg chg="add del">
          <ac:chgData name="Jun Liu" userId="93878cc0-42b6-45bc-897c-9d155fde8328" providerId="ADAL" clId="{FAD28630-DF10-43DF-A84D-B36CA73CE5C5}" dt="2021-04-30T21:33:23.982" v="3052" actId="26606"/>
          <ac:grpSpMkLst>
            <pc:docMk/>
            <pc:sldMk cId="1338217608" sldId="316"/>
            <ac:grpSpMk id="69" creationId="{4BFD067A-52BE-40EE-B7CA-391830B9A265}"/>
          </ac:grpSpMkLst>
        </pc:grpChg>
        <pc:grpChg chg="add del">
          <ac:chgData name="Jun Liu" userId="93878cc0-42b6-45bc-897c-9d155fde8328" providerId="ADAL" clId="{FAD28630-DF10-43DF-A84D-B36CA73CE5C5}" dt="2021-04-30T21:35:51.441" v="3059" actId="26606"/>
          <ac:grpSpMkLst>
            <pc:docMk/>
            <pc:sldMk cId="1338217608" sldId="316"/>
            <ac:grpSpMk id="70" creationId="{80E95A5C-1E97-41C3-9DEC-245FF6DEBF1F}"/>
          </ac:grpSpMkLst>
        </pc:grpChg>
        <pc:grpChg chg="add del">
          <ac:chgData name="Jun Liu" userId="93878cc0-42b6-45bc-897c-9d155fde8328" providerId="ADAL" clId="{FAD28630-DF10-43DF-A84D-B36CA73CE5C5}" dt="2021-04-30T21:35:51.441" v="3059" actId="26606"/>
          <ac:grpSpMkLst>
            <pc:docMk/>
            <pc:sldMk cId="1338217608" sldId="316"/>
            <ac:grpSpMk id="79" creationId="{A58DCE86-9AE1-46D1-96D6-04B8B3EDF6FA}"/>
          </ac:grpSpMkLst>
        </pc:grpChg>
        <pc:grpChg chg="add del">
          <ac:chgData name="Jun Liu" userId="93878cc0-42b6-45bc-897c-9d155fde8328" providerId="ADAL" clId="{FAD28630-DF10-43DF-A84D-B36CA73CE5C5}" dt="2021-04-30T21:35:51.441" v="3059" actId="26606"/>
          <ac:grpSpMkLst>
            <pc:docMk/>
            <pc:sldMk cId="1338217608" sldId="316"/>
            <ac:grpSpMk id="85" creationId="{23B58CC6-A99E-43AF-A467-256F19287FB8}"/>
          </ac:grpSpMkLst>
        </pc:grpChg>
        <pc:graphicFrameChg chg="add del">
          <ac:chgData name="Jun Liu" userId="93878cc0-42b6-45bc-897c-9d155fde8328" providerId="ADAL" clId="{FAD28630-DF10-43DF-A84D-B36CA73CE5C5}" dt="2021-04-30T21:33:04.289" v="3038" actId="26606"/>
          <ac:graphicFrameMkLst>
            <pc:docMk/>
            <pc:sldMk cId="1338217608" sldId="316"/>
            <ac:graphicFrameMk id="18" creationId="{F38B6401-176D-4B94-B161-A946E2361803}"/>
          </ac:graphicFrameMkLst>
        </pc:graphicFrameChg>
        <pc:graphicFrameChg chg="add del">
          <ac:chgData name="Jun Liu" userId="93878cc0-42b6-45bc-897c-9d155fde8328" providerId="ADAL" clId="{FAD28630-DF10-43DF-A84D-B36CA73CE5C5}" dt="2021-04-30T21:35:49.124" v="3055" actId="26606"/>
          <ac:graphicFrameMkLst>
            <pc:docMk/>
            <pc:sldMk cId="1338217608" sldId="316"/>
            <ac:graphicFrameMk id="30" creationId="{BB61CAC0-AB78-43BB-B520-E19A3AEED237}"/>
          </ac:graphicFrameMkLst>
        </pc:graphicFrameChg>
        <pc:graphicFrameChg chg="add del">
          <ac:chgData name="Jun Liu" userId="93878cc0-42b6-45bc-897c-9d155fde8328" providerId="ADAL" clId="{FAD28630-DF10-43DF-A84D-B36CA73CE5C5}" dt="2021-04-30T21:33:05.008" v="3040" actId="26606"/>
          <ac:graphicFrameMkLst>
            <pc:docMk/>
            <pc:sldMk cId="1338217608" sldId="316"/>
            <ac:graphicFrameMk id="32" creationId="{EFA0EB73-8C8F-45B5-B27B-1306B22105AA}"/>
          </ac:graphicFrameMkLst>
        </pc:graphicFrameChg>
        <pc:graphicFrameChg chg="add del">
          <ac:chgData name="Jun Liu" userId="93878cc0-42b6-45bc-897c-9d155fde8328" providerId="ADAL" clId="{FAD28630-DF10-43DF-A84D-B36CA73CE5C5}" dt="2021-04-30T21:33:06.707" v="3042" actId="26606"/>
          <ac:graphicFrameMkLst>
            <pc:docMk/>
            <pc:sldMk cId="1338217608" sldId="316"/>
            <ac:graphicFrameMk id="36" creationId="{94929EB3-399B-4AAF-8CF1-20AC634A20FC}"/>
          </ac:graphicFrameMkLst>
        </pc:graphicFrameChg>
        <pc:graphicFrameChg chg="add del">
          <ac:chgData name="Jun Liu" userId="93878cc0-42b6-45bc-897c-9d155fde8328" providerId="ADAL" clId="{FAD28630-DF10-43DF-A84D-B36CA73CE5C5}" dt="2021-04-30T21:33:07.609" v="3044" actId="26606"/>
          <ac:graphicFrameMkLst>
            <pc:docMk/>
            <pc:sldMk cId="1338217608" sldId="316"/>
            <ac:graphicFrameMk id="41" creationId="{EFA0EB73-8C8F-45B5-B27B-1306B22105AA}"/>
          </ac:graphicFrameMkLst>
        </pc:graphicFrameChg>
        <pc:graphicFrameChg chg="add del">
          <ac:chgData name="Jun Liu" userId="93878cc0-42b6-45bc-897c-9d155fde8328" providerId="ADAL" clId="{FAD28630-DF10-43DF-A84D-B36CA73CE5C5}" dt="2021-04-30T21:33:10.865" v="3046" actId="26606"/>
          <ac:graphicFrameMkLst>
            <pc:docMk/>
            <pc:sldMk cId="1338217608" sldId="316"/>
            <ac:graphicFrameMk id="45" creationId="{94929EB3-399B-4AAF-8CF1-20AC634A20FC}"/>
          </ac:graphicFrameMkLst>
        </pc:graphicFrameChg>
        <pc:graphicFrameChg chg="add del">
          <ac:chgData name="Jun Liu" userId="93878cc0-42b6-45bc-897c-9d155fde8328" providerId="ADAL" clId="{FAD28630-DF10-43DF-A84D-B36CA73CE5C5}" dt="2021-04-30T21:33:14.043" v="3048" actId="26606"/>
          <ac:graphicFrameMkLst>
            <pc:docMk/>
            <pc:sldMk cId="1338217608" sldId="316"/>
            <ac:graphicFrameMk id="63" creationId="{A3860A5B-67A5-43EF-B2AD-98776BE1D854}"/>
          </ac:graphicFrameMkLst>
        </pc:graphicFrameChg>
        <pc:graphicFrameChg chg="add del">
          <ac:chgData name="Jun Liu" userId="93878cc0-42b6-45bc-897c-9d155fde8328" providerId="ADAL" clId="{FAD28630-DF10-43DF-A84D-B36CA73CE5C5}" dt="2021-04-30T21:33:23.499" v="3050" actId="26606"/>
          <ac:graphicFrameMkLst>
            <pc:docMk/>
            <pc:sldMk cId="1338217608" sldId="316"/>
            <ac:graphicFrameMk id="67" creationId="{94929EB3-399B-4AAF-8CF1-20AC634A20FC}"/>
          </ac:graphicFrameMkLst>
        </pc:graphicFrameChg>
        <pc:graphicFrameChg chg="add del">
          <ac:chgData name="Jun Liu" userId="93878cc0-42b6-45bc-897c-9d155fde8328" providerId="ADAL" clId="{FAD28630-DF10-43DF-A84D-B36CA73CE5C5}" dt="2021-04-30T21:35:51.441" v="3059" actId="26606"/>
          <ac:graphicFrameMkLst>
            <pc:docMk/>
            <pc:sldMk cId="1338217608" sldId="316"/>
            <ac:graphicFrameMk id="90" creationId="{1C013B12-56B5-4430-8EF5-3586FCD530CD}"/>
          </ac:graphicFrameMkLst>
        </pc:graphicFrameChg>
        <pc:graphicFrameChg chg="add del">
          <ac:chgData name="Jun Liu" userId="93878cc0-42b6-45bc-897c-9d155fde8328" providerId="ADAL" clId="{FAD28630-DF10-43DF-A84D-B36CA73CE5C5}" dt="2021-04-30T21:36:39.387" v="3065" actId="26606"/>
          <ac:graphicFrameMkLst>
            <pc:docMk/>
            <pc:sldMk cId="1338217608" sldId="316"/>
            <ac:graphicFrameMk id="95" creationId="{BB61CAC0-AB78-43BB-B520-E19A3AEED237}"/>
          </ac:graphicFrameMkLst>
        </pc:graphicFrameChg>
        <pc:picChg chg="del">
          <ac:chgData name="Jun Liu" userId="93878cc0-42b6-45bc-897c-9d155fde8328" providerId="ADAL" clId="{FAD28630-DF10-43DF-A84D-B36CA73CE5C5}" dt="2021-04-30T21:32:53.739" v="3036"/>
          <ac:picMkLst>
            <pc:docMk/>
            <pc:sldMk cId="1338217608" sldId="316"/>
            <ac:picMk id="9" creationId="{00000000-0000-0000-0000-000000000000}"/>
          </ac:picMkLst>
        </pc:picChg>
        <pc:picChg chg="del">
          <ac:chgData name="Jun Liu" userId="93878cc0-42b6-45bc-897c-9d155fde8328" providerId="ADAL" clId="{FAD28630-DF10-43DF-A84D-B36CA73CE5C5}" dt="2021-04-30T21:32:53.739" v="3036"/>
          <ac:picMkLst>
            <pc:docMk/>
            <pc:sldMk cId="1338217608" sldId="316"/>
            <ac:picMk id="12" creationId="{00000000-0000-0000-0000-000000000000}"/>
          </ac:picMkLst>
        </pc:picChg>
        <pc:picChg chg="del">
          <ac:chgData name="Jun Liu" userId="93878cc0-42b6-45bc-897c-9d155fde8328" providerId="ADAL" clId="{FAD28630-DF10-43DF-A84D-B36CA73CE5C5}" dt="2021-04-30T21:32:53.739" v="3036"/>
          <ac:picMkLst>
            <pc:docMk/>
            <pc:sldMk cId="1338217608" sldId="316"/>
            <ac:picMk id="13" creationId="{00000000-0000-0000-0000-000000000000}"/>
          </ac:picMkLst>
        </pc:picChg>
        <pc:picChg chg="add del">
          <ac:chgData name="Jun Liu" userId="93878cc0-42b6-45bc-897c-9d155fde8328" providerId="ADAL" clId="{FAD28630-DF10-43DF-A84D-B36CA73CE5C5}" dt="2021-04-30T21:33:04.289" v="3038" actId="26606"/>
          <ac:picMkLst>
            <pc:docMk/>
            <pc:sldMk cId="1338217608" sldId="316"/>
            <ac:picMk id="19" creationId="{47064F60-A379-44FA-B156-46A9A8CE411E}"/>
          </ac:picMkLst>
        </pc:picChg>
        <pc:picChg chg="add del">
          <ac:chgData name="Jun Liu" userId="93878cc0-42b6-45bc-897c-9d155fde8328" providerId="ADAL" clId="{FAD28630-DF10-43DF-A84D-B36CA73CE5C5}" dt="2021-04-30T21:35:49.124" v="3055" actId="26606"/>
          <ac:picMkLst>
            <pc:docMk/>
            <pc:sldMk cId="1338217608" sldId="316"/>
            <ac:picMk id="28" creationId="{04C9D2E0-AA78-4991-ABA0-208CE3CA321E}"/>
          </ac:picMkLst>
        </pc:picChg>
        <pc:picChg chg="add del">
          <ac:chgData name="Jun Liu" userId="93878cc0-42b6-45bc-897c-9d155fde8328" providerId="ADAL" clId="{FAD28630-DF10-43DF-A84D-B36CA73CE5C5}" dt="2021-04-30T21:33:06.707" v="3042" actId="26606"/>
          <ac:picMkLst>
            <pc:docMk/>
            <pc:sldMk cId="1338217608" sldId="316"/>
            <ac:picMk id="35" creationId="{5D69C567-168F-4C64-83C6-689FB8EF8F98}"/>
          </ac:picMkLst>
        </pc:picChg>
        <pc:picChg chg="add del">
          <ac:chgData name="Jun Liu" userId="93878cc0-42b6-45bc-897c-9d155fde8328" providerId="ADAL" clId="{FAD28630-DF10-43DF-A84D-B36CA73CE5C5}" dt="2021-04-30T21:33:10.865" v="3046" actId="26606"/>
          <ac:picMkLst>
            <pc:docMk/>
            <pc:sldMk cId="1338217608" sldId="316"/>
            <ac:picMk id="44" creationId="{5D69C567-168F-4C64-83C6-689FB8EF8F98}"/>
          </ac:picMkLst>
        </pc:picChg>
        <pc:picChg chg="add del">
          <ac:chgData name="Jun Liu" userId="93878cc0-42b6-45bc-897c-9d155fde8328" providerId="ADAL" clId="{FAD28630-DF10-43DF-A84D-B36CA73CE5C5}" dt="2021-04-30T21:33:23.499" v="3050" actId="26606"/>
          <ac:picMkLst>
            <pc:docMk/>
            <pc:sldMk cId="1338217608" sldId="316"/>
            <ac:picMk id="66" creationId="{5D69C567-168F-4C64-83C6-689FB8EF8F98}"/>
          </ac:picMkLst>
        </pc:picChg>
        <pc:picChg chg="add del">
          <ac:chgData name="Jun Liu" userId="93878cc0-42b6-45bc-897c-9d155fde8328" providerId="ADAL" clId="{FAD28630-DF10-43DF-A84D-B36CA73CE5C5}" dt="2021-04-30T21:36:39.387" v="3065" actId="26606"/>
          <ac:picMkLst>
            <pc:docMk/>
            <pc:sldMk cId="1338217608" sldId="316"/>
            <ac:picMk id="93" creationId="{04C9D2E0-AA78-4991-ABA0-208CE3CA321E}"/>
          </ac:picMkLst>
        </pc:picChg>
        <pc:cxnChg chg="add del">
          <ac:chgData name="Jun Liu" userId="93878cc0-42b6-45bc-897c-9d155fde8328" providerId="ADAL" clId="{FAD28630-DF10-43DF-A84D-B36CA73CE5C5}" dt="2021-04-30T21:33:04.289" v="3038" actId="26606"/>
          <ac:cxnSpMkLst>
            <pc:docMk/>
            <pc:sldMk cId="1338217608" sldId="316"/>
            <ac:cxnSpMk id="25" creationId="{67182200-4859-4C8D-BCBB-55B245C28BA3}"/>
          </ac:cxnSpMkLst>
        </pc:cxnChg>
        <pc:cxnChg chg="add del">
          <ac:chgData name="Jun Liu" userId="93878cc0-42b6-45bc-897c-9d155fde8328" providerId="ADAL" clId="{FAD28630-DF10-43DF-A84D-B36CA73CE5C5}" dt="2021-04-30T21:35:49.124" v="3055" actId="26606"/>
          <ac:cxnSpMkLst>
            <pc:docMk/>
            <pc:sldMk cId="1338217608" sldId="316"/>
            <ac:cxnSpMk id="29" creationId="{67182200-4859-4C8D-BCBB-55B245C28BA3}"/>
          </ac:cxnSpMkLst>
        </pc:cxnChg>
        <pc:cxnChg chg="add del">
          <ac:chgData name="Jun Liu" userId="93878cc0-42b6-45bc-897c-9d155fde8328" providerId="ADAL" clId="{FAD28630-DF10-43DF-A84D-B36CA73CE5C5}" dt="2021-04-30T21:36:39.387" v="3065" actId="26606"/>
          <ac:cxnSpMkLst>
            <pc:docMk/>
            <pc:sldMk cId="1338217608" sldId="316"/>
            <ac:cxnSpMk id="94" creationId="{67182200-4859-4C8D-BCBB-55B245C28BA3}"/>
          </ac:cxnSpMkLst>
        </pc:cxnChg>
      </pc:sldChg>
      <pc:sldChg chg="add modTransition">
        <pc:chgData name="Jun Liu" userId="93878cc0-42b6-45bc-897c-9d155fde8328" providerId="ADAL" clId="{FAD28630-DF10-43DF-A84D-B36CA73CE5C5}" dt="2021-04-30T21:25:29.445" v="2938"/>
        <pc:sldMkLst>
          <pc:docMk/>
          <pc:sldMk cId="2476955590" sldId="317"/>
        </pc:sldMkLst>
      </pc:sldChg>
      <pc:sldChg chg="modSp add modTransition">
        <pc:chgData name="Jun Liu" userId="93878cc0-42b6-45bc-897c-9d155fde8328" providerId="ADAL" clId="{FAD28630-DF10-43DF-A84D-B36CA73CE5C5}" dt="2021-04-30T21:44:19.377" v="3229" actId="20577"/>
        <pc:sldMkLst>
          <pc:docMk/>
          <pc:sldMk cId="2905119114" sldId="318"/>
        </pc:sldMkLst>
        <pc:spChg chg="mod">
          <ac:chgData name="Jun Liu" userId="93878cc0-42b6-45bc-897c-9d155fde8328" providerId="ADAL" clId="{FAD28630-DF10-43DF-A84D-B36CA73CE5C5}" dt="2021-04-30T21:44:19.377" v="3229" actId="20577"/>
          <ac:spMkLst>
            <pc:docMk/>
            <pc:sldMk cId="2905119114" sldId="318"/>
            <ac:spMk id="6" creationId="{73E6CDC4-131F-4A44-B5DB-B0D4F22C801A}"/>
          </ac:spMkLst>
        </pc:spChg>
      </pc:sldChg>
      <pc:sldChg chg="del">
        <pc:chgData name="Jun Liu" userId="93878cc0-42b6-45bc-897c-9d155fde8328" providerId="ADAL" clId="{FAD28630-DF10-43DF-A84D-B36CA73CE5C5}" dt="2021-04-30T21:58:59.243" v="3868" actId="2696"/>
        <pc:sldMkLst>
          <pc:docMk/>
          <pc:sldMk cId="1953004217" sldId="325"/>
        </pc:sldMkLst>
      </pc:sldChg>
      <pc:sldChg chg="modSp">
        <pc:chgData name="Jun Liu" userId="93878cc0-42b6-45bc-897c-9d155fde8328" providerId="ADAL" clId="{FAD28630-DF10-43DF-A84D-B36CA73CE5C5}" dt="2021-04-30T21:20:36.728" v="2821" actId="14100"/>
        <pc:sldMkLst>
          <pc:docMk/>
          <pc:sldMk cId="2837583690" sldId="327"/>
        </pc:sldMkLst>
        <pc:spChg chg="mod">
          <ac:chgData name="Jun Liu" userId="93878cc0-42b6-45bc-897c-9d155fde8328" providerId="ADAL" clId="{FAD28630-DF10-43DF-A84D-B36CA73CE5C5}" dt="2021-04-30T21:18:15.830" v="2784"/>
          <ac:spMkLst>
            <pc:docMk/>
            <pc:sldMk cId="2837583690" sldId="327"/>
            <ac:spMk id="3" creationId="{C957978D-4938-47DC-9B8E-27A135F13BA4}"/>
          </ac:spMkLst>
        </pc:spChg>
        <pc:spChg chg="mod">
          <ac:chgData name="Jun Liu" userId="93878cc0-42b6-45bc-897c-9d155fde8328" providerId="ADAL" clId="{FAD28630-DF10-43DF-A84D-B36CA73CE5C5}" dt="2021-04-30T21:20:36.728" v="2821" actId="14100"/>
          <ac:spMkLst>
            <pc:docMk/>
            <pc:sldMk cId="2837583690" sldId="327"/>
            <ac:spMk id="12" creationId="{B77F65E8-B99C-4494-889F-8ADACCD1A379}"/>
          </ac:spMkLst>
        </pc:spChg>
        <pc:spChg chg="mod">
          <ac:chgData name="Jun Liu" userId="93878cc0-42b6-45bc-897c-9d155fde8328" providerId="ADAL" clId="{FAD28630-DF10-43DF-A84D-B36CA73CE5C5}" dt="2021-04-30T21:20:34.149" v="2820" actId="14100"/>
          <ac:spMkLst>
            <pc:docMk/>
            <pc:sldMk cId="2837583690" sldId="327"/>
            <ac:spMk id="13" creationId="{05B44F51-5429-4426-8999-F8DB2FAD840E}"/>
          </ac:spMkLst>
        </pc:spChg>
      </pc:sldChg>
      <pc:sldChg chg="addSp delSp modSp del mod setBg setClrOvrMap">
        <pc:chgData name="Jun Liu" userId="93878cc0-42b6-45bc-897c-9d155fde8328" providerId="ADAL" clId="{FAD28630-DF10-43DF-A84D-B36CA73CE5C5}" dt="2021-04-30T21:22:37.357" v="2853" actId="2696"/>
        <pc:sldMkLst>
          <pc:docMk/>
          <pc:sldMk cId="3339587930" sldId="328"/>
        </pc:sldMkLst>
        <pc:spChg chg="mod ord">
          <ac:chgData name="Jun Liu" userId="93878cc0-42b6-45bc-897c-9d155fde8328" providerId="ADAL" clId="{FAD28630-DF10-43DF-A84D-B36CA73CE5C5}" dt="2021-04-30T21:21:55.910" v="2846" actId="26606"/>
          <ac:spMkLst>
            <pc:docMk/>
            <pc:sldMk cId="3339587930" sldId="328"/>
            <ac:spMk id="2" creationId="{846C98B1-76D6-4782-A28A-0AA9B7BBBDD1}"/>
          </ac:spMkLst>
        </pc:spChg>
        <pc:spChg chg="mod ord">
          <ac:chgData name="Jun Liu" userId="93878cc0-42b6-45bc-897c-9d155fde8328" providerId="ADAL" clId="{FAD28630-DF10-43DF-A84D-B36CA73CE5C5}" dt="2021-04-30T21:21:55.910" v="2846" actId="26606"/>
          <ac:spMkLst>
            <pc:docMk/>
            <pc:sldMk cId="3339587930" sldId="328"/>
            <ac:spMk id="3" creationId="{39A3EBB3-1B0F-426B-ABFB-9E3EA5091344}"/>
          </ac:spMkLst>
        </pc:spChg>
        <pc:spChg chg="add del">
          <ac:chgData name="Jun Liu" userId="93878cc0-42b6-45bc-897c-9d155fde8328" providerId="ADAL" clId="{FAD28630-DF10-43DF-A84D-B36CA73CE5C5}" dt="2021-04-30T21:21:48.455" v="2844" actId="26606"/>
          <ac:spMkLst>
            <pc:docMk/>
            <pc:sldMk cId="3339587930" sldId="328"/>
            <ac:spMk id="8" creationId="{B43B9CA2-4B31-4ACD-9A9F-B8E6C6420386}"/>
          </ac:spMkLst>
        </pc:spChg>
        <pc:spChg chg="add del">
          <ac:chgData name="Jun Liu" userId="93878cc0-42b6-45bc-897c-9d155fde8328" providerId="ADAL" clId="{FAD28630-DF10-43DF-A84D-B36CA73CE5C5}" dt="2021-04-30T21:21:48.455" v="2844" actId="26606"/>
          <ac:spMkLst>
            <pc:docMk/>
            <pc:sldMk cId="3339587930" sldId="328"/>
            <ac:spMk id="9" creationId="{33F94DB1-BC5D-454D-845C-7BA3A1F46999}"/>
          </ac:spMkLst>
        </pc:spChg>
        <pc:spChg chg="add del">
          <ac:chgData name="Jun Liu" userId="93878cc0-42b6-45bc-897c-9d155fde8328" providerId="ADAL" clId="{FAD28630-DF10-43DF-A84D-B36CA73CE5C5}" dt="2021-04-30T21:21:48.455" v="2844" actId="26606"/>
          <ac:spMkLst>
            <pc:docMk/>
            <pc:sldMk cId="3339587930" sldId="328"/>
            <ac:spMk id="10" creationId="{5676B86F-860B-4586-BCAA-C0650C09B7B9}"/>
          </ac:spMkLst>
        </pc:spChg>
        <pc:spChg chg="add del">
          <ac:chgData name="Jun Liu" userId="93878cc0-42b6-45bc-897c-9d155fde8328" providerId="ADAL" clId="{FAD28630-DF10-43DF-A84D-B36CA73CE5C5}" dt="2021-04-30T21:21:44.292" v="2842" actId="26606"/>
          <ac:spMkLst>
            <pc:docMk/>
            <pc:sldMk cId="3339587930" sldId="328"/>
            <ac:spMk id="11" creationId="{71A784BF-09DB-448D-99FC-B49DFC6605D5}"/>
          </ac:spMkLst>
        </pc:spChg>
        <pc:spChg chg="add del">
          <ac:chgData name="Jun Liu" userId="93878cc0-42b6-45bc-897c-9d155fde8328" providerId="ADAL" clId="{FAD28630-DF10-43DF-A84D-B36CA73CE5C5}" dt="2021-04-30T21:21:48.455" v="2844" actId="26606"/>
          <ac:spMkLst>
            <pc:docMk/>
            <pc:sldMk cId="3339587930" sldId="328"/>
            <ac:spMk id="12" creationId="{8C818ED5-2F56-4171-9445-3AA4F4462396}"/>
          </ac:spMkLst>
        </pc:spChg>
        <pc:spChg chg="add del">
          <ac:chgData name="Jun Liu" userId="93878cc0-42b6-45bc-897c-9d155fde8328" providerId="ADAL" clId="{FAD28630-DF10-43DF-A84D-B36CA73CE5C5}" dt="2021-04-30T21:21:44.292" v="2842" actId="26606"/>
          <ac:spMkLst>
            <pc:docMk/>
            <pc:sldMk cId="3339587930" sldId="328"/>
            <ac:spMk id="13" creationId="{917859B3-4C91-478D-929D-BB6433F90849}"/>
          </ac:spMkLst>
        </pc:spChg>
        <pc:spChg chg="add del">
          <ac:chgData name="Jun Liu" userId="93878cc0-42b6-45bc-897c-9d155fde8328" providerId="ADAL" clId="{FAD28630-DF10-43DF-A84D-B36CA73CE5C5}" dt="2021-04-30T21:21:55.910" v="2846" actId="26606"/>
          <ac:spMkLst>
            <pc:docMk/>
            <pc:sldMk cId="3339587930" sldId="328"/>
            <ac:spMk id="14" creationId="{2EEE8F11-3582-44B7-9869-F2D26D7DD9D4}"/>
          </ac:spMkLst>
        </pc:spChg>
        <pc:spChg chg="add del">
          <ac:chgData name="Jun Liu" userId="93878cc0-42b6-45bc-897c-9d155fde8328" providerId="ADAL" clId="{FAD28630-DF10-43DF-A84D-B36CA73CE5C5}" dt="2021-04-30T21:21:44.292" v="2842" actId="26606"/>
          <ac:spMkLst>
            <pc:docMk/>
            <pc:sldMk cId="3339587930" sldId="328"/>
            <ac:spMk id="15" creationId="{6283FBD2-A663-469F-855C-06D86E3C1161}"/>
          </ac:spMkLst>
        </pc:spChg>
        <pc:spChg chg="add del">
          <ac:chgData name="Jun Liu" userId="93878cc0-42b6-45bc-897c-9d155fde8328" providerId="ADAL" clId="{FAD28630-DF10-43DF-A84D-B36CA73CE5C5}" dt="2021-04-30T21:21:55.910" v="2846" actId="26606"/>
          <ac:spMkLst>
            <pc:docMk/>
            <pc:sldMk cId="3339587930" sldId="328"/>
            <ac:spMk id="16" creationId="{2141F1CC-6A53-4BCF-9127-AABB52E2497E}"/>
          </ac:spMkLst>
        </pc:spChg>
        <pc:spChg chg="add del">
          <ac:chgData name="Jun Liu" userId="93878cc0-42b6-45bc-897c-9d155fde8328" providerId="ADAL" clId="{FAD28630-DF10-43DF-A84D-B36CA73CE5C5}" dt="2021-04-30T21:21:44.292" v="2842" actId="26606"/>
          <ac:spMkLst>
            <pc:docMk/>
            <pc:sldMk cId="3339587930" sldId="328"/>
            <ac:spMk id="17" creationId="{8A1279FC-7441-4E55-B082-2774E6316482}"/>
          </ac:spMkLst>
        </pc:spChg>
        <pc:spChg chg="add del">
          <ac:chgData name="Jun Liu" userId="93878cc0-42b6-45bc-897c-9d155fde8328" providerId="ADAL" clId="{FAD28630-DF10-43DF-A84D-B36CA73CE5C5}" dt="2021-04-30T21:21:55.910" v="2846" actId="26606"/>
          <ac:spMkLst>
            <pc:docMk/>
            <pc:sldMk cId="3339587930" sldId="328"/>
            <ac:spMk id="18" creationId="{561B2B49-7142-4CA8-A929-4671548E6A5A}"/>
          </ac:spMkLst>
        </pc:spChg>
        <pc:spChg chg="add del">
          <ac:chgData name="Jun Liu" userId="93878cc0-42b6-45bc-897c-9d155fde8328" providerId="ADAL" clId="{FAD28630-DF10-43DF-A84D-B36CA73CE5C5}" dt="2021-04-30T21:21:48.455" v="2844" actId="26606"/>
          <ac:spMkLst>
            <pc:docMk/>
            <pc:sldMk cId="3339587930" sldId="328"/>
            <ac:spMk id="19" creationId="{DE74FCE8-866C-4AFA-B45C-FACE2A6094E4}"/>
          </ac:spMkLst>
        </pc:spChg>
        <pc:picChg chg="add del mod ord">
          <ac:chgData name="Jun Liu" userId="93878cc0-42b6-45bc-897c-9d155fde8328" providerId="ADAL" clId="{FAD28630-DF10-43DF-A84D-B36CA73CE5C5}" dt="2021-04-30T21:22:19.465" v="2850"/>
          <ac:picMkLst>
            <pc:docMk/>
            <pc:sldMk cId="3339587930" sldId="328"/>
            <ac:picMk id="4" creationId="{C8A9775B-4150-4474-ABD0-AF56238FF88C}"/>
          </ac:picMkLst>
        </pc:picChg>
        <pc:picChg chg="add del mod ord">
          <ac:chgData name="Jun Liu" userId="93878cc0-42b6-45bc-897c-9d155fde8328" providerId="ADAL" clId="{FAD28630-DF10-43DF-A84D-B36CA73CE5C5}" dt="2021-04-30T21:22:19.465" v="2850"/>
          <ac:picMkLst>
            <pc:docMk/>
            <pc:sldMk cId="3339587930" sldId="328"/>
            <ac:picMk id="5" creationId="{AB844362-6D41-47D9-A13C-755F26B8FEFF}"/>
          </ac:picMkLst>
        </pc:picChg>
        <pc:picChg chg="add del mod ord">
          <ac:chgData name="Jun Liu" userId="93878cc0-42b6-45bc-897c-9d155fde8328" providerId="ADAL" clId="{FAD28630-DF10-43DF-A84D-B36CA73CE5C5}" dt="2021-04-30T21:22:19.465" v="2850"/>
          <ac:picMkLst>
            <pc:docMk/>
            <pc:sldMk cId="3339587930" sldId="328"/>
            <ac:picMk id="6" creationId="{6B8A0E2F-28A1-4472-861F-7314922B4E59}"/>
          </ac:picMkLst>
        </pc:picChg>
      </pc:sldChg>
      <pc:sldChg chg="addSp delSp modSp mod setBg setClrOvrMap">
        <pc:chgData name="Jun Liu" userId="93878cc0-42b6-45bc-897c-9d155fde8328" providerId="ADAL" clId="{FAD28630-DF10-43DF-A84D-B36CA73CE5C5}" dt="2021-04-30T19:17:23.602" v="58" actId="1076"/>
        <pc:sldMkLst>
          <pc:docMk/>
          <pc:sldMk cId="2897066813" sldId="329"/>
        </pc:sldMkLst>
        <pc:spChg chg="mod">
          <ac:chgData name="Jun Liu" userId="93878cc0-42b6-45bc-897c-9d155fde8328" providerId="ADAL" clId="{FAD28630-DF10-43DF-A84D-B36CA73CE5C5}" dt="2021-04-30T19:16:29.856" v="35" actId="26606"/>
          <ac:spMkLst>
            <pc:docMk/>
            <pc:sldMk cId="2897066813" sldId="329"/>
            <ac:spMk id="2" creationId="{C7B419A5-22BA-497B-8A1B-C9F78BBDB854}"/>
          </ac:spMkLst>
        </pc:spChg>
        <pc:spChg chg="add del mod">
          <ac:chgData name="Jun Liu" userId="93878cc0-42b6-45bc-897c-9d155fde8328" providerId="ADAL" clId="{FAD28630-DF10-43DF-A84D-B36CA73CE5C5}" dt="2021-04-30T19:16:31.551" v="36"/>
          <ac:spMkLst>
            <pc:docMk/>
            <pc:sldMk cId="2897066813" sldId="329"/>
            <ac:spMk id="3" creationId="{24E0F82E-3641-4F48-A49E-4703342EB335}"/>
          </ac:spMkLst>
        </pc:spChg>
        <pc:spChg chg="add del mod">
          <ac:chgData name="Jun Liu" userId="93878cc0-42b6-45bc-897c-9d155fde8328" providerId="ADAL" clId="{FAD28630-DF10-43DF-A84D-B36CA73CE5C5}" dt="2021-04-30T19:17:04.324" v="54" actId="20577"/>
          <ac:spMkLst>
            <pc:docMk/>
            <pc:sldMk cId="2897066813" sldId="329"/>
            <ac:spMk id="7" creationId="{7BE4DF7C-D196-4AB5-AC8E-5C8311EFC55B}"/>
          </ac:spMkLst>
        </pc:spChg>
        <pc:spChg chg="add del mod">
          <ac:chgData name="Jun Liu" userId="93878cc0-42b6-45bc-897c-9d155fde8328" providerId="ADAL" clId="{FAD28630-DF10-43DF-A84D-B36CA73CE5C5}" dt="2021-04-30T19:17:19.484" v="57" actId="1076"/>
          <ac:spMkLst>
            <pc:docMk/>
            <pc:sldMk cId="2897066813" sldId="329"/>
            <ac:spMk id="8" creationId="{4DB0CE30-F586-4F65-BD85-EDA1A8D8CC45}"/>
          </ac:spMkLst>
        </pc:spChg>
        <pc:spChg chg="add del mod">
          <ac:chgData name="Jun Liu" userId="93878cc0-42b6-45bc-897c-9d155fde8328" providerId="ADAL" clId="{FAD28630-DF10-43DF-A84D-B36CA73CE5C5}" dt="2021-04-30T19:17:16.498" v="56" actId="1076"/>
          <ac:spMkLst>
            <pc:docMk/>
            <pc:sldMk cId="2897066813" sldId="329"/>
            <ac:spMk id="9" creationId="{03FB5BA5-D5FC-45D0-A341-DE0420BD045F}"/>
          </ac:spMkLst>
        </pc:spChg>
        <pc:spChg chg="add del mod">
          <ac:chgData name="Jun Liu" userId="93878cc0-42b6-45bc-897c-9d155fde8328" providerId="ADAL" clId="{FAD28630-DF10-43DF-A84D-B36CA73CE5C5}" dt="2021-04-30T19:17:23.602" v="58" actId="1076"/>
          <ac:spMkLst>
            <pc:docMk/>
            <pc:sldMk cId="2897066813" sldId="329"/>
            <ac:spMk id="10" creationId="{856EE3C9-535F-4421-949A-CBBB4D011D05}"/>
          </ac:spMkLst>
        </pc:spChg>
        <pc:spChg chg="add del mod">
          <ac:chgData name="Jun Liu" userId="93878cc0-42b6-45bc-897c-9d155fde8328" providerId="ADAL" clId="{FAD28630-DF10-43DF-A84D-B36CA73CE5C5}" dt="2021-04-30T19:16:31.551" v="36"/>
          <ac:spMkLst>
            <pc:docMk/>
            <pc:sldMk cId="2897066813" sldId="329"/>
            <ac:spMk id="11" creationId="{656883A6-654C-420D-B68B-66A87205AD4E}"/>
          </ac:spMkLst>
        </pc:spChg>
        <pc:spChg chg="add del">
          <ac:chgData name="Jun Liu" userId="93878cc0-42b6-45bc-897c-9d155fde8328" providerId="ADAL" clId="{FAD28630-DF10-43DF-A84D-B36CA73CE5C5}" dt="2021-04-30T19:16:10.252" v="29" actId="26606"/>
          <ac:spMkLst>
            <pc:docMk/>
            <pc:sldMk cId="2897066813" sldId="329"/>
            <ac:spMk id="16" creationId="{2EEE8F11-3582-44B7-9869-F2D26D7DD9D4}"/>
          </ac:spMkLst>
        </pc:spChg>
        <pc:spChg chg="add del">
          <ac:chgData name="Jun Liu" userId="93878cc0-42b6-45bc-897c-9d155fde8328" providerId="ADAL" clId="{FAD28630-DF10-43DF-A84D-B36CA73CE5C5}" dt="2021-04-30T19:16:10.252" v="29" actId="26606"/>
          <ac:spMkLst>
            <pc:docMk/>
            <pc:sldMk cId="2897066813" sldId="329"/>
            <ac:spMk id="18" creationId="{2141F1CC-6A53-4BCF-9127-AABB52E2497E}"/>
          </ac:spMkLst>
        </pc:spChg>
        <pc:spChg chg="add del">
          <ac:chgData name="Jun Liu" userId="93878cc0-42b6-45bc-897c-9d155fde8328" providerId="ADAL" clId="{FAD28630-DF10-43DF-A84D-B36CA73CE5C5}" dt="2021-04-30T19:16:10.252" v="29" actId="26606"/>
          <ac:spMkLst>
            <pc:docMk/>
            <pc:sldMk cId="2897066813" sldId="329"/>
            <ac:spMk id="20" creationId="{561B2B49-7142-4CA8-A929-4671548E6A5A}"/>
          </ac:spMkLst>
        </pc:spChg>
        <pc:spChg chg="add del">
          <ac:chgData name="Jun Liu" userId="93878cc0-42b6-45bc-897c-9d155fde8328" providerId="ADAL" clId="{FAD28630-DF10-43DF-A84D-B36CA73CE5C5}" dt="2021-04-30T19:16:15.682" v="31" actId="26606"/>
          <ac:spMkLst>
            <pc:docMk/>
            <pc:sldMk cId="2897066813" sldId="329"/>
            <ac:spMk id="22" creationId="{4C3A44BB-E01C-4AA8-B2C8-32FC346D2ED7}"/>
          </ac:spMkLst>
        </pc:spChg>
        <pc:spChg chg="add del">
          <ac:chgData name="Jun Liu" userId="93878cc0-42b6-45bc-897c-9d155fde8328" providerId="ADAL" clId="{FAD28630-DF10-43DF-A84D-B36CA73CE5C5}" dt="2021-04-30T19:16:16.976" v="33" actId="26606"/>
          <ac:spMkLst>
            <pc:docMk/>
            <pc:sldMk cId="2897066813" sldId="329"/>
            <ac:spMk id="24" creationId="{2ABE1108-6423-4E53-85A1-817683043C77}"/>
          </ac:spMkLst>
        </pc:spChg>
        <pc:spChg chg="add del">
          <ac:chgData name="Jun Liu" userId="93878cc0-42b6-45bc-897c-9d155fde8328" providerId="ADAL" clId="{FAD28630-DF10-43DF-A84D-B36CA73CE5C5}" dt="2021-04-30T19:16:29.856" v="35" actId="26606"/>
          <ac:spMkLst>
            <pc:docMk/>
            <pc:sldMk cId="2897066813" sldId="329"/>
            <ac:spMk id="26" creationId="{2EEE8F11-3582-44B7-9869-F2D26D7DD9D4}"/>
          </ac:spMkLst>
        </pc:spChg>
        <pc:spChg chg="add del">
          <ac:chgData name="Jun Liu" userId="93878cc0-42b6-45bc-897c-9d155fde8328" providerId="ADAL" clId="{FAD28630-DF10-43DF-A84D-B36CA73CE5C5}" dt="2021-04-30T19:16:29.856" v="35" actId="26606"/>
          <ac:spMkLst>
            <pc:docMk/>
            <pc:sldMk cId="2897066813" sldId="329"/>
            <ac:spMk id="27" creationId="{2141F1CC-6A53-4BCF-9127-AABB52E2497E}"/>
          </ac:spMkLst>
        </pc:spChg>
        <pc:spChg chg="add del">
          <ac:chgData name="Jun Liu" userId="93878cc0-42b6-45bc-897c-9d155fde8328" providerId="ADAL" clId="{FAD28630-DF10-43DF-A84D-B36CA73CE5C5}" dt="2021-04-30T19:16:29.856" v="35" actId="26606"/>
          <ac:spMkLst>
            <pc:docMk/>
            <pc:sldMk cId="2897066813" sldId="329"/>
            <ac:spMk id="28" creationId="{561B2B49-7142-4CA8-A929-4671548E6A5A}"/>
          </ac:spMkLst>
        </pc:spChg>
        <pc:picChg chg="add mod ord">
          <ac:chgData name="Jun Liu" userId="93878cc0-42b6-45bc-897c-9d155fde8328" providerId="ADAL" clId="{FAD28630-DF10-43DF-A84D-B36CA73CE5C5}" dt="2021-04-30T19:17:16.498" v="56" actId="1076"/>
          <ac:picMkLst>
            <pc:docMk/>
            <pc:sldMk cId="2897066813" sldId="329"/>
            <ac:picMk id="4" creationId="{3CA140AA-669C-4C33-82C4-56BF08ED5530}"/>
          </ac:picMkLst>
        </pc:picChg>
        <pc:picChg chg="add mod ord">
          <ac:chgData name="Jun Liu" userId="93878cc0-42b6-45bc-897c-9d155fde8328" providerId="ADAL" clId="{FAD28630-DF10-43DF-A84D-B36CA73CE5C5}" dt="2021-04-30T19:16:35.179" v="37" actId="1076"/>
          <ac:picMkLst>
            <pc:docMk/>
            <pc:sldMk cId="2897066813" sldId="329"/>
            <ac:picMk id="5" creationId="{4368C7FB-0EF4-4B51-B26E-B579548814EE}"/>
          </ac:picMkLst>
        </pc:picChg>
        <pc:picChg chg="add mod ord">
          <ac:chgData name="Jun Liu" userId="93878cc0-42b6-45bc-897c-9d155fde8328" providerId="ADAL" clId="{FAD28630-DF10-43DF-A84D-B36CA73CE5C5}" dt="2021-04-30T19:17:10.802" v="55" actId="1076"/>
          <ac:picMkLst>
            <pc:docMk/>
            <pc:sldMk cId="2897066813" sldId="329"/>
            <ac:picMk id="6" creationId="{6D94FCC5-1B5F-4AE6-A195-A3B6B2FF88C0}"/>
          </ac:picMkLst>
        </pc:picChg>
      </pc:sldChg>
      <pc:sldChg chg="del">
        <pc:chgData name="Jun Liu" userId="93878cc0-42b6-45bc-897c-9d155fde8328" providerId="ADAL" clId="{FAD28630-DF10-43DF-A84D-B36CA73CE5C5}" dt="2021-04-30T21:58:57.527" v="3867" actId="2696"/>
        <pc:sldMkLst>
          <pc:docMk/>
          <pc:sldMk cId="399184023" sldId="332"/>
        </pc:sldMkLst>
      </pc:sldChg>
      <pc:sldChg chg="modSp add modTransition">
        <pc:chgData name="Jun Liu" userId="93878cc0-42b6-45bc-897c-9d155fde8328" providerId="ADAL" clId="{FAD28630-DF10-43DF-A84D-B36CA73CE5C5}" dt="2021-04-30T21:55:24.894" v="3809" actId="20577"/>
        <pc:sldMkLst>
          <pc:docMk/>
          <pc:sldMk cId="3378654625" sldId="333"/>
        </pc:sldMkLst>
        <pc:spChg chg="mod">
          <ac:chgData name="Jun Liu" userId="93878cc0-42b6-45bc-897c-9d155fde8328" providerId="ADAL" clId="{FAD28630-DF10-43DF-A84D-B36CA73CE5C5}" dt="2021-04-30T21:55:24.894" v="3809" actId="20577"/>
          <ac:spMkLst>
            <pc:docMk/>
            <pc:sldMk cId="3378654625" sldId="333"/>
            <ac:spMk id="2" creationId="{00000000-0000-0000-0000-000000000000}"/>
          </ac:spMkLst>
        </pc:spChg>
      </pc:sldChg>
      <pc:sldChg chg="addSp delSp modSp add mod setBg">
        <pc:chgData name="Jun Liu" userId="93878cc0-42b6-45bc-897c-9d155fde8328" providerId="ADAL" clId="{FAD28630-DF10-43DF-A84D-B36CA73CE5C5}" dt="2021-04-30T19:22:38.716" v="159" actId="1076"/>
        <pc:sldMkLst>
          <pc:docMk/>
          <pc:sldMk cId="1270376223" sldId="336"/>
        </pc:sldMkLst>
        <pc:spChg chg="mod">
          <ac:chgData name="Jun Liu" userId="93878cc0-42b6-45bc-897c-9d155fde8328" providerId="ADAL" clId="{FAD28630-DF10-43DF-A84D-B36CA73CE5C5}" dt="2021-04-30T19:21:50.701" v="148" actId="20577"/>
          <ac:spMkLst>
            <pc:docMk/>
            <pc:sldMk cId="1270376223" sldId="336"/>
            <ac:spMk id="2" creationId="{D19949FB-EFDF-4325-B8AA-633471B7A573}"/>
          </ac:spMkLst>
        </pc:spChg>
        <pc:spChg chg="mod">
          <ac:chgData name="Jun Liu" userId="93878cc0-42b6-45bc-897c-9d155fde8328" providerId="ADAL" clId="{FAD28630-DF10-43DF-A84D-B36CA73CE5C5}" dt="2021-04-30T19:21:57.119" v="151" actId="14100"/>
          <ac:spMkLst>
            <pc:docMk/>
            <pc:sldMk cId="1270376223" sldId="336"/>
            <ac:spMk id="3" creationId="{0F8FCFC3-6470-4046-90D0-E8CC3412DA1A}"/>
          </ac:spMkLst>
        </pc:spChg>
        <pc:spChg chg="add mod">
          <ac:chgData name="Jun Liu" userId="93878cc0-42b6-45bc-897c-9d155fde8328" providerId="ADAL" clId="{FAD28630-DF10-43DF-A84D-B36CA73CE5C5}" dt="2021-04-30T19:22:24.889" v="157" actId="1076"/>
          <ac:spMkLst>
            <pc:docMk/>
            <pc:sldMk cId="1270376223" sldId="336"/>
            <ac:spMk id="10" creationId="{D3D1EF54-A82C-4A10-9A78-6C6000CB8CE7}"/>
          </ac:spMkLst>
        </pc:spChg>
        <pc:spChg chg="add">
          <ac:chgData name="Jun Liu" userId="93878cc0-42b6-45bc-897c-9d155fde8328" providerId="ADAL" clId="{FAD28630-DF10-43DF-A84D-B36CA73CE5C5}" dt="2021-04-30T19:21:45.672" v="147" actId="26606"/>
          <ac:spMkLst>
            <pc:docMk/>
            <pc:sldMk cId="1270376223" sldId="336"/>
            <ac:spMk id="12" creationId="{5E52985E-2553-471E-82AA-5ED7A329890A}"/>
          </ac:spMkLst>
        </pc:spChg>
        <pc:grpChg chg="add del">
          <ac:chgData name="Jun Liu" userId="93878cc0-42b6-45bc-897c-9d155fde8328" providerId="ADAL" clId="{FAD28630-DF10-43DF-A84D-B36CA73CE5C5}" dt="2021-04-30T19:21:35.430" v="146" actId="478"/>
          <ac:grpSpMkLst>
            <pc:docMk/>
            <pc:sldMk cId="1270376223" sldId="336"/>
            <ac:grpSpMk id="4" creationId="{3733C7A5-3801-4633-BA8D-EB0CC59DEF69}"/>
          </ac:grpSpMkLst>
        </pc:grpChg>
        <pc:picChg chg="mod topLvl">
          <ac:chgData name="Jun Liu" userId="93878cc0-42b6-45bc-897c-9d155fde8328" providerId="ADAL" clId="{FAD28630-DF10-43DF-A84D-B36CA73CE5C5}" dt="2021-04-30T19:21:45.672" v="147" actId="26606"/>
          <ac:picMkLst>
            <pc:docMk/>
            <pc:sldMk cId="1270376223" sldId="336"/>
            <ac:picMk id="5" creationId="{4D76D841-1DB9-44DA-8D7C-28AB044E641D}"/>
          </ac:picMkLst>
        </pc:picChg>
        <pc:picChg chg="del topLvl">
          <ac:chgData name="Jun Liu" userId="93878cc0-42b6-45bc-897c-9d155fde8328" providerId="ADAL" clId="{FAD28630-DF10-43DF-A84D-B36CA73CE5C5}" dt="2021-04-30T19:21:35.430" v="146" actId="478"/>
          <ac:picMkLst>
            <pc:docMk/>
            <pc:sldMk cId="1270376223" sldId="336"/>
            <ac:picMk id="6" creationId="{6FF164DB-06C0-43A3-AEF5-EA69EFFF2263}"/>
          </ac:picMkLst>
        </pc:picChg>
        <pc:picChg chg="add mod">
          <ac:chgData name="Jun Liu" userId="93878cc0-42b6-45bc-897c-9d155fde8328" providerId="ADAL" clId="{FAD28630-DF10-43DF-A84D-B36CA73CE5C5}" dt="2021-04-30T19:21:45.672" v="147" actId="26606"/>
          <ac:picMkLst>
            <pc:docMk/>
            <pc:sldMk cId="1270376223" sldId="336"/>
            <ac:picMk id="7" creationId="{D6E3C9D6-E30B-49EE-9A39-E4416CA67BDF}"/>
          </ac:picMkLst>
        </pc:picChg>
        <pc:picChg chg="add mod">
          <ac:chgData name="Jun Liu" userId="93878cc0-42b6-45bc-897c-9d155fde8328" providerId="ADAL" clId="{FAD28630-DF10-43DF-A84D-B36CA73CE5C5}" dt="2021-04-30T19:22:38.716" v="159" actId="1076"/>
          <ac:picMkLst>
            <pc:docMk/>
            <pc:sldMk cId="1270376223" sldId="336"/>
            <ac:picMk id="11" creationId="{A3CDEE71-8C1B-4638-9052-11FD489BD85F}"/>
          </ac:picMkLst>
        </pc:picChg>
        <pc:cxnChg chg="add">
          <ac:chgData name="Jun Liu" userId="93878cc0-42b6-45bc-897c-9d155fde8328" providerId="ADAL" clId="{FAD28630-DF10-43DF-A84D-B36CA73CE5C5}" dt="2021-04-30T19:21:45.672" v="147" actId="26606"/>
          <ac:cxnSpMkLst>
            <pc:docMk/>
            <pc:sldMk cId="1270376223" sldId="336"/>
            <ac:cxnSpMk id="14" creationId="{DAE3ABC6-4042-4293-A7DF-F01181363B7E}"/>
          </ac:cxnSpMkLst>
        </pc:cxnChg>
      </pc:sldChg>
      <pc:sldChg chg="addSp delSp modSp add mod setBg">
        <pc:chgData name="Jun Liu" userId="93878cc0-42b6-45bc-897c-9d155fde8328" providerId="ADAL" clId="{FAD28630-DF10-43DF-A84D-B36CA73CE5C5}" dt="2021-04-30T19:20:38.400" v="96" actId="1076"/>
        <pc:sldMkLst>
          <pc:docMk/>
          <pc:sldMk cId="2554344445" sldId="337"/>
        </pc:sldMkLst>
        <pc:spChg chg="mod">
          <ac:chgData name="Jun Liu" userId="93878cc0-42b6-45bc-897c-9d155fde8328" providerId="ADAL" clId="{FAD28630-DF10-43DF-A84D-B36CA73CE5C5}" dt="2021-04-30T19:19:57.261" v="82" actId="26606"/>
          <ac:spMkLst>
            <pc:docMk/>
            <pc:sldMk cId="2554344445" sldId="337"/>
            <ac:spMk id="2" creationId="{E9B19F72-B264-461D-BB3F-0D712C219061}"/>
          </ac:spMkLst>
        </pc:spChg>
        <pc:spChg chg="mod ord">
          <ac:chgData name="Jun Liu" userId="93878cc0-42b6-45bc-897c-9d155fde8328" providerId="ADAL" clId="{FAD28630-DF10-43DF-A84D-B36CA73CE5C5}" dt="2021-04-30T19:19:57.261" v="82" actId="26606"/>
          <ac:spMkLst>
            <pc:docMk/>
            <pc:sldMk cId="2554344445" sldId="337"/>
            <ac:spMk id="3" creationId="{1659BEE9-C83D-4010-B827-0ED9947333C7}"/>
          </ac:spMkLst>
        </pc:spChg>
        <pc:spChg chg="add">
          <ac:chgData name="Jun Liu" userId="93878cc0-42b6-45bc-897c-9d155fde8328" providerId="ADAL" clId="{FAD28630-DF10-43DF-A84D-B36CA73CE5C5}" dt="2021-04-30T19:19:57.261" v="82" actId="26606"/>
          <ac:spMkLst>
            <pc:docMk/>
            <pc:sldMk cId="2554344445" sldId="337"/>
            <ac:spMk id="7" creationId="{2DAA6C16-BF9B-4A3E-BC70-EE6015D4F967}"/>
          </ac:spMkLst>
        </pc:spChg>
        <pc:spChg chg="add del">
          <ac:chgData name="Jun Liu" userId="93878cc0-42b6-45bc-897c-9d155fde8328" providerId="ADAL" clId="{FAD28630-DF10-43DF-A84D-B36CA73CE5C5}" dt="2021-04-30T19:19:45.303" v="81" actId="26606"/>
          <ac:spMkLst>
            <pc:docMk/>
            <pc:sldMk cId="2554344445" sldId="337"/>
            <ac:spMk id="10" creationId="{6ECA6DCB-B7E1-40A9-9524-540C6DA40B1B}"/>
          </ac:spMkLst>
        </pc:spChg>
        <pc:spChg chg="add del">
          <ac:chgData name="Jun Liu" userId="93878cc0-42b6-45bc-897c-9d155fde8328" providerId="ADAL" clId="{FAD28630-DF10-43DF-A84D-B36CA73CE5C5}" dt="2021-04-30T19:19:45.303" v="81" actId="26606"/>
          <ac:spMkLst>
            <pc:docMk/>
            <pc:sldMk cId="2554344445" sldId="337"/>
            <ac:spMk id="16" creationId="{3873B707-463F-40B0-8227-E8CC6C67EB25}"/>
          </ac:spMkLst>
        </pc:spChg>
        <pc:spChg chg="add del">
          <ac:chgData name="Jun Liu" userId="93878cc0-42b6-45bc-897c-9d155fde8328" providerId="ADAL" clId="{FAD28630-DF10-43DF-A84D-B36CA73CE5C5}" dt="2021-04-30T19:19:45.303" v="81" actId="26606"/>
          <ac:spMkLst>
            <pc:docMk/>
            <pc:sldMk cId="2554344445" sldId="337"/>
            <ac:spMk id="18" creationId="{C13237C8-E62C-4F0D-A318-BD6FB6C2D138}"/>
          </ac:spMkLst>
        </pc:spChg>
        <pc:spChg chg="add mod">
          <ac:chgData name="Jun Liu" userId="93878cc0-42b6-45bc-897c-9d155fde8328" providerId="ADAL" clId="{FAD28630-DF10-43DF-A84D-B36CA73CE5C5}" dt="2021-04-30T19:20:38.400" v="96" actId="1076"/>
          <ac:spMkLst>
            <pc:docMk/>
            <pc:sldMk cId="2554344445" sldId="337"/>
            <ac:spMk id="19" creationId="{F52891B8-EBE4-4BAA-B16A-4CF0330FC84E}"/>
          </ac:spMkLst>
        </pc:spChg>
        <pc:spChg chg="add del">
          <ac:chgData name="Jun Liu" userId="93878cc0-42b6-45bc-897c-9d155fde8328" providerId="ADAL" clId="{FAD28630-DF10-43DF-A84D-B36CA73CE5C5}" dt="2021-04-30T19:19:45.303" v="81" actId="26606"/>
          <ac:spMkLst>
            <pc:docMk/>
            <pc:sldMk cId="2554344445" sldId="337"/>
            <ac:spMk id="20" creationId="{19C9EAEA-39D0-4B0E-A0EB-51E7B26740B1}"/>
          </ac:spMkLst>
        </pc:spChg>
        <pc:spChg chg="add del">
          <ac:chgData name="Jun Liu" userId="93878cc0-42b6-45bc-897c-9d155fde8328" providerId="ADAL" clId="{FAD28630-DF10-43DF-A84D-B36CA73CE5C5}" dt="2021-04-30T19:19:45.303" v="81" actId="26606"/>
          <ac:spMkLst>
            <pc:docMk/>
            <pc:sldMk cId="2554344445" sldId="337"/>
            <ac:spMk id="22" creationId="{8CB5D2D7-DF65-4E86-BFBA-FFB9B5ACEB64}"/>
          </ac:spMkLst>
        </pc:spChg>
        <pc:grpChg chg="add">
          <ac:chgData name="Jun Liu" userId="93878cc0-42b6-45bc-897c-9d155fde8328" providerId="ADAL" clId="{FAD28630-DF10-43DF-A84D-B36CA73CE5C5}" dt="2021-04-30T19:19:57.261" v="82" actId="26606"/>
          <ac:grpSpMkLst>
            <pc:docMk/>
            <pc:sldMk cId="2554344445" sldId="337"/>
            <ac:grpSpMk id="8" creationId="{A4AE1828-51FD-4AD7-BCF6-9AF5C696CE5D}"/>
          </ac:grpSpMkLst>
        </pc:grpChg>
        <pc:grpChg chg="add del">
          <ac:chgData name="Jun Liu" userId="93878cc0-42b6-45bc-897c-9d155fde8328" providerId="ADAL" clId="{FAD28630-DF10-43DF-A84D-B36CA73CE5C5}" dt="2021-04-30T19:19:45.303" v="81" actId="26606"/>
          <ac:grpSpMkLst>
            <pc:docMk/>
            <pc:sldMk cId="2554344445" sldId="337"/>
            <ac:grpSpMk id="12" creationId="{1DE889C7-FAD6-4397-98E2-05D503484459}"/>
          </ac:grpSpMkLst>
        </pc:grpChg>
        <pc:picChg chg="add mod ord">
          <ac:chgData name="Jun Liu" userId="93878cc0-42b6-45bc-897c-9d155fde8328" providerId="ADAL" clId="{FAD28630-DF10-43DF-A84D-B36CA73CE5C5}" dt="2021-04-30T19:19:57.261" v="82" actId="26606"/>
          <ac:picMkLst>
            <pc:docMk/>
            <pc:sldMk cId="2554344445" sldId="337"/>
            <ac:picMk id="4" creationId="{906BE78A-AE55-44F5-AA7B-4C0A4EA55EF0}"/>
          </ac:picMkLst>
        </pc:picChg>
        <pc:picChg chg="add mod">
          <ac:chgData name="Jun Liu" userId="93878cc0-42b6-45bc-897c-9d155fde8328" providerId="ADAL" clId="{FAD28630-DF10-43DF-A84D-B36CA73CE5C5}" dt="2021-04-30T19:19:57.261" v="82" actId="26606"/>
          <ac:picMkLst>
            <pc:docMk/>
            <pc:sldMk cId="2554344445" sldId="337"/>
            <ac:picMk id="5" creationId="{FB99EB42-0749-477B-9EDE-83F72025E8D4}"/>
          </ac:picMkLst>
        </pc:picChg>
      </pc:sldChg>
      <pc:sldChg chg="add del">
        <pc:chgData name="Jun Liu" userId="93878cc0-42b6-45bc-897c-9d155fde8328" providerId="ADAL" clId="{FAD28630-DF10-43DF-A84D-B36CA73CE5C5}" dt="2021-04-30T21:10:53.836" v="2772" actId="2696"/>
        <pc:sldMkLst>
          <pc:docMk/>
          <pc:sldMk cId="363160151" sldId="338"/>
        </pc:sldMkLst>
      </pc:sldChg>
      <pc:sldChg chg="addSp modSp add mod setBg">
        <pc:chgData name="Jun Liu" userId="93878cc0-42b6-45bc-897c-9d155fde8328" providerId="ADAL" clId="{FAD28630-DF10-43DF-A84D-B36CA73CE5C5}" dt="2021-04-30T21:32:00.061" v="3027" actId="27636"/>
        <pc:sldMkLst>
          <pc:docMk/>
          <pc:sldMk cId="3054331149" sldId="338"/>
        </pc:sldMkLst>
        <pc:spChg chg="mod ord">
          <ac:chgData name="Jun Liu" userId="93878cc0-42b6-45bc-897c-9d155fde8328" providerId="ADAL" clId="{FAD28630-DF10-43DF-A84D-B36CA73CE5C5}" dt="2021-04-30T21:22:28.419" v="2852" actId="26606"/>
          <ac:spMkLst>
            <pc:docMk/>
            <pc:sldMk cId="3054331149" sldId="338"/>
            <ac:spMk id="2" creationId="{0C069FCC-68C1-418B-A632-6D8496023C7F}"/>
          </ac:spMkLst>
        </pc:spChg>
        <pc:spChg chg="mod ord">
          <ac:chgData name="Jun Liu" userId="93878cc0-42b6-45bc-897c-9d155fde8328" providerId="ADAL" clId="{FAD28630-DF10-43DF-A84D-B36CA73CE5C5}" dt="2021-04-30T21:32:00.061" v="3027" actId="27636"/>
          <ac:spMkLst>
            <pc:docMk/>
            <pc:sldMk cId="3054331149" sldId="338"/>
            <ac:spMk id="3" creationId="{70760BB7-F529-49A0-9DE2-073E9600B291}"/>
          </ac:spMkLst>
        </pc:spChg>
        <pc:spChg chg="add">
          <ac:chgData name="Jun Liu" userId="93878cc0-42b6-45bc-897c-9d155fde8328" providerId="ADAL" clId="{FAD28630-DF10-43DF-A84D-B36CA73CE5C5}" dt="2021-04-30T21:22:28.419" v="2852" actId="26606"/>
          <ac:spMkLst>
            <pc:docMk/>
            <pc:sldMk cId="3054331149" sldId="338"/>
            <ac:spMk id="11" creationId="{D7A453D2-15D8-4403-815F-291FA16340D9}"/>
          </ac:spMkLst>
        </pc:spChg>
        <pc:spChg chg="add">
          <ac:chgData name="Jun Liu" userId="93878cc0-42b6-45bc-897c-9d155fde8328" providerId="ADAL" clId="{FAD28630-DF10-43DF-A84D-B36CA73CE5C5}" dt="2021-04-30T21:22:28.419" v="2852" actId="26606"/>
          <ac:spMkLst>
            <pc:docMk/>
            <pc:sldMk cId="3054331149" sldId="338"/>
            <ac:spMk id="13" creationId="{8161EA6B-09CA-445B-AB0D-8DF76FA92DEF}"/>
          </ac:spMkLst>
        </pc:spChg>
        <pc:spChg chg="add">
          <ac:chgData name="Jun Liu" userId="93878cc0-42b6-45bc-897c-9d155fde8328" providerId="ADAL" clId="{FAD28630-DF10-43DF-A84D-B36CA73CE5C5}" dt="2021-04-30T21:22:28.419" v="2852" actId="26606"/>
          <ac:spMkLst>
            <pc:docMk/>
            <pc:sldMk cId="3054331149" sldId="338"/>
            <ac:spMk id="29" creationId="{B8114C98-A349-4111-A123-E8EAB86ABE30}"/>
          </ac:spMkLst>
        </pc:spChg>
        <pc:spChg chg="add">
          <ac:chgData name="Jun Liu" userId="93878cc0-42b6-45bc-897c-9d155fde8328" providerId="ADAL" clId="{FAD28630-DF10-43DF-A84D-B36CA73CE5C5}" dt="2021-04-30T21:22:28.419" v="2852" actId="26606"/>
          <ac:spMkLst>
            <pc:docMk/>
            <pc:sldMk cId="3054331149" sldId="338"/>
            <ac:spMk id="37" creationId="{E2D3D3F2-ABBB-4453-B1C5-1BEBF7E4DD56}"/>
          </ac:spMkLst>
        </pc:spChg>
        <pc:grpChg chg="add">
          <ac:chgData name="Jun Liu" userId="93878cc0-42b6-45bc-897c-9d155fde8328" providerId="ADAL" clId="{FAD28630-DF10-43DF-A84D-B36CA73CE5C5}" dt="2021-04-30T21:22:28.419" v="2852" actId="26606"/>
          <ac:grpSpMkLst>
            <pc:docMk/>
            <pc:sldMk cId="3054331149" sldId="338"/>
            <ac:grpSpMk id="15" creationId="{2B35F886-1102-4486-830A-34F41439CE8D}"/>
          </ac:grpSpMkLst>
        </pc:grpChg>
        <pc:grpChg chg="add">
          <ac:chgData name="Jun Liu" userId="93878cc0-42b6-45bc-897c-9d155fde8328" providerId="ADAL" clId="{FAD28630-DF10-43DF-A84D-B36CA73CE5C5}" dt="2021-04-30T21:22:28.419" v="2852" actId="26606"/>
          <ac:grpSpMkLst>
            <pc:docMk/>
            <pc:sldMk cId="3054331149" sldId="338"/>
            <ac:grpSpMk id="23" creationId="{975C268C-D419-4123-9FAD-0E2B7F9EE795}"/>
          </ac:grpSpMkLst>
        </pc:grpChg>
        <pc:grpChg chg="add">
          <ac:chgData name="Jun Liu" userId="93878cc0-42b6-45bc-897c-9d155fde8328" providerId="ADAL" clId="{FAD28630-DF10-43DF-A84D-B36CA73CE5C5}" dt="2021-04-30T21:22:28.419" v="2852" actId="26606"/>
          <ac:grpSpMkLst>
            <pc:docMk/>
            <pc:sldMk cId="3054331149" sldId="338"/>
            <ac:grpSpMk id="31" creationId="{670FB431-AE18-414D-92F4-1D12D1991152}"/>
          </ac:grpSpMkLst>
        </pc:grpChg>
        <pc:grpChg chg="add">
          <ac:chgData name="Jun Liu" userId="93878cc0-42b6-45bc-897c-9d155fde8328" providerId="ADAL" clId="{FAD28630-DF10-43DF-A84D-B36CA73CE5C5}" dt="2021-04-30T21:22:28.419" v="2852" actId="26606"/>
          <ac:grpSpMkLst>
            <pc:docMk/>
            <pc:sldMk cId="3054331149" sldId="338"/>
            <ac:grpSpMk id="39" creationId="{8214E4A5-A0D2-42C4-8D14-D2A7E495F041}"/>
          </ac:grpSpMkLst>
        </pc:grpChg>
        <pc:picChg chg="add mod ord">
          <ac:chgData name="Jun Liu" userId="93878cc0-42b6-45bc-897c-9d155fde8328" providerId="ADAL" clId="{FAD28630-DF10-43DF-A84D-B36CA73CE5C5}" dt="2021-04-30T21:22:54.844" v="2859" actId="1076"/>
          <ac:picMkLst>
            <pc:docMk/>
            <pc:sldMk cId="3054331149" sldId="338"/>
            <ac:picMk id="4" creationId="{E3F4A362-1C1D-495E-980C-63E9CEE19CA7}"/>
          </ac:picMkLst>
        </pc:picChg>
        <pc:picChg chg="add mod">
          <ac:chgData name="Jun Liu" userId="93878cc0-42b6-45bc-897c-9d155fde8328" providerId="ADAL" clId="{FAD28630-DF10-43DF-A84D-B36CA73CE5C5}" dt="2021-04-30T21:22:52.323" v="2858" actId="1076"/>
          <ac:picMkLst>
            <pc:docMk/>
            <pc:sldMk cId="3054331149" sldId="338"/>
            <ac:picMk id="5" creationId="{9863B765-B155-449F-A7C5-7BE47DCF7E1C}"/>
          </ac:picMkLst>
        </pc:picChg>
        <pc:picChg chg="add mod">
          <ac:chgData name="Jun Liu" userId="93878cc0-42b6-45bc-897c-9d155fde8328" providerId="ADAL" clId="{FAD28630-DF10-43DF-A84D-B36CA73CE5C5}" dt="2021-04-30T21:22:57.520" v="2860" actId="1076"/>
          <ac:picMkLst>
            <pc:docMk/>
            <pc:sldMk cId="3054331149" sldId="338"/>
            <ac:picMk id="6" creationId="{651C4C2C-F056-46DD-8A1C-0258FB568D8F}"/>
          </ac:picMkLst>
        </pc:picChg>
      </pc:sldChg>
      <pc:sldChg chg="add del">
        <pc:chgData name="Jun Liu" userId="93878cc0-42b6-45bc-897c-9d155fde8328" providerId="ADAL" clId="{FAD28630-DF10-43DF-A84D-B36CA73CE5C5}" dt="2021-04-30T21:10:54.053" v="2773" actId="2696"/>
        <pc:sldMkLst>
          <pc:docMk/>
          <pc:sldMk cId="446162361" sldId="339"/>
        </pc:sldMkLst>
      </pc:sldChg>
      <pc:sldChg chg="addSp delSp modSp add mod setBg setClrOvrMap">
        <pc:chgData name="Jun Liu" userId="93878cc0-42b6-45bc-897c-9d155fde8328" providerId="ADAL" clId="{FAD28630-DF10-43DF-A84D-B36CA73CE5C5}" dt="2021-04-30T21:37:31.441" v="3079"/>
        <pc:sldMkLst>
          <pc:docMk/>
          <pc:sldMk cId="1506617885" sldId="339"/>
        </pc:sldMkLst>
        <pc:spChg chg="mod">
          <ac:chgData name="Jun Liu" userId="93878cc0-42b6-45bc-897c-9d155fde8328" providerId="ADAL" clId="{FAD28630-DF10-43DF-A84D-B36CA73CE5C5}" dt="2021-04-30T21:36:56.218" v="3068"/>
          <ac:spMkLst>
            <pc:docMk/>
            <pc:sldMk cId="1506617885" sldId="339"/>
            <ac:spMk id="2" creationId="{38729B66-2B02-4788-8178-86B5130EFC94}"/>
          </ac:spMkLst>
        </pc:spChg>
        <pc:spChg chg="mod ord">
          <ac:chgData name="Jun Liu" userId="93878cc0-42b6-45bc-897c-9d155fde8328" providerId="ADAL" clId="{FAD28630-DF10-43DF-A84D-B36CA73CE5C5}" dt="2021-04-30T21:37:01.853" v="3070"/>
          <ac:spMkLst>
            <pc:docMk/>
            <pc:sldMk cId="1506617885" sldId="339"/>
            <ac:spMk id="3" creationId="{0DF1B13F-816E-4A21-A99A-33D21C141271}"/>
          </ac:spMkLst>
        </pc:spChg>
        <pc:spChg chg="add del">
          <ac:chgData name="Jun Liu" userId="93878cc0-42b6-45bc-897c-9d155fde8328" providerId="ADAL" clId="{FAD28630-DF10-43DF-A84D-B36CA73CE5C5}" dt="2021-04-30T21:24:05.770" v="2895" actId="26606"/>
          <ac:spMkLst>
            <pc:docMk/>
            <pc:sldMk cId="1506617885" sldId="339"/>
            <ac:spMk id="10" creationId="{5E52985E-2553-471E-82AA-5ED7A329890A}"/>
          </ac:spMkLst>
        </pc:spChg>
        <pc:spChg chg="add del">
          <ac:chgData name="Jun Liu" userId="93878cc0-42b6-45bc-897c-9d155fde8328" providerId="ADAL" clId="{FAD28630-DF10-43DF-A84D-B36CA73CE5C5}" dt="2021-04-30T21:24:08.286" v="2897" actId="26606"/>
          <ac:spMkLst>
            <pc:docMk/>
            <pc:sldMk cId="1506617885" sldId="339"/>
            <ac:spMk id="15" creationId="{1EE70AE2-832E-4D1F-A983-946F2217D128}"/>
          </ac:spMkLst>
        </pc:spChg>
        <pc:spChg chg="add del">
          <ac:chgData name="Jun Liu" userId="93878cc0-42b6-45bc-897c-9d155fde8328" providerId="ADAL" clId="{FAD28630-DF10-43DF-A84D-B36CA73CE5C5}" dt="2021-04-30T21:24:09.903" v="2899" actId="26606"/>
          <ac:spMkLst>
            <pc:docMk/>
            <pc:sldMk cId="1506617885" sldId="339"/>
            <ac:spMk id="18" creationId="{EB181E26-89C4-4A14-92DE-0F4C4B0E9484}"/>
          </ac:spMkLst>
        </pc:spChg>
        <pc:spChg chg="add del">
          <ac:chgData name="Jun Liu" userId="93878cc0-42b6-45bc-897c-9d155fde8328" providerId="ADAL" clId="{FAD28630-DF10-43DF-A84D-B36CA73CE5C5}" dt="2021-04-30T21:24:09.903" v="2899" actId="26606"/>
          <ac:spMkLst>
            <pc:docMk/>
            <pc:sldMk cId="1506617885" sldId="339"/>
            <ac:spMk id="19" creationId="{342402E1-B9D8-424B-837F-6E4AA2E0FF2B}"/>
          </ac:spMkLst>
        </pc:spChg>
        <pc:grpChg chg="add del">
          <ac:chgData name="Jun Liu" userId="93878cc0-42b6-45bc-897c-9d155fde8328" providerId="ADAL" clId="{FAD28630-DF10-43DF-A84D-B36CA73CE5C5}" dt="2021-04-30T21:24:08.286" v="2897" actId="26606"/>
          <ac:grpSpMkLst>
            <pc:docMk/>
            <pc:sldMk cId="1506617885" sldId="339"/>
            <ac:grpSpMk id="16" creationId="{7594B485-3656-43C7-AB7B-F237101E3282}"/>
          </ac:grpSpMkLst>
        </pc:grpChg>
        <pc:picChg chg="add del mod ord">
          <ac:chgData name="Jun Liu" userId="93878cc0-42b6-45bc-897c-9d155fde8328" providerId="ADAL" clId="{FAD28630-DF10-43DF-A84D-B36CA73CE5C5}" dt="2021-04-30T21:37:31.441" v="3079"/>
          <ac:picMkLst>
            <pc:docMk/>
            <pc:sldMk cId="1506617885" sldId="339"/>
            <ac:picMk id="4" creationId="{44BBCC8E-D6B7-462E-9F8D-D8098DE6398E}"/>
          </ac:picMkLst>
        </pc:picChg>
        <pc:picChg chg="add del mod">
          <ac:chgData name="Jun Liu" userId="93878cc0-42b6-45bc-897c-9d155fde8328" providerId="ADAL" clId="{FAD28630-DF10-43DF-A84D-B36CA73CE5C5}" dt="2021-04-30T21:37:31.441" v="3079"/>
          <ac:picMkLst>
            <pc:docMk/>
            <pc:sldMk cId="1506617885" sldId="339"/>
            <ac:picMk id="5" creationId="{8AFF7C02-23A7-4166-B48E-1BE5D111F4CD}"/>
          </ac:picMkLst>
        </pc:picChg>
        <pc:cxnChg chg="add del">
          <ac:chgData name="Jun Liu" userId="93878cc0-42b6-45bc-897c-9d155fde8328" providerId="ADAL" clId="{FAD28630-DF10-43DF-A84D-B36CA73CE5C5}" dt="2021-04-30T21:24:05.770" v="2895" actId="26606"/>
          <ac:cxnSpMkLst>
            <pc:docMk/>
            <pc:sldMk cId="1506617885" sldId="339"/>
            <ac:cxnSpMk id="12" creationId="{DAE3ABC6-4042-4293-A7DF-F01181363B7E}"/>
          </ac:cxnSpMkLst>
        </pc:cxnChg>
      </pc:sldChg>
      <pc:sldChg chg="modSp add modTransition">
        <pc:chgData name="Jun Liu" userId="93878cc0-42b6-45bc-897c-9d155fde8328" providerId="ADAL" clId="{FAD28630-DF10-43DF-A84D-B36CA73CE5C5}" dt="2021-04-30T21:49:26.270" v="3363" actId="20577"/>
        <pc:sldMkLst>
          <pc:docMk/>
          <pc:sldMk cId="3452688957" sldId="340"/>
        </pc:sldMkLst>
        <pc:spChg chg="mod">
          <ac:chgData name="Jun Liu" userId="93878cc0-42b6-45bc-897c-9d155fde8328" providerId="ADAL" clId="{FAD28630-DF10-43DF-A84D-B36CA73CE5C5}" dt="2021-04-30T21:45:29.050" v="3254" actId="20577"/>
          <ac:spMkLst>
            <pc:docMk/>
            <pc:sldMk cId="3452688957" sldId="340"/>
            <ac:spMk id="2" creationId="{00000000-0000-0000-0000-000000000000}"/>
          </ac:spMkLst>
        </pc:spChg>
        <pc:spChg chg="mod">
          <ac:chgData name="Jun Liu" userId="93878cc0-42b6-45bc-897c-9d155fde8328" providerId="ADAL" clId="{FAD28630-DF10-43DF-A84D-B36CA73CE5C5}" dt="2021-04-30T21:45:21.757" v="3245" actId="20577"/>
          <ac:spMkLst>
            <pc:docMk/>
            <pc:sldMk cId="3452688957" sldId="340"/>
            <ac:spMk id="86" creationId="{F404FBAD-8E39-4276-9731-CD19D54BB3DE}"/>
          </ac:spMkLst>
        </pc:spChg>
        <pc:spChg chg="mod">
          <ac:chgData name="Jun Liu" userId="93878cc0-42b6-45bc-897c-9d155fde8328" providerId="ADAL" clId="{FAD28630-DF10-43DF-A84D-B36CA73CE5C5}" dt="2021-04-30T21:45:23.585" v="3246" actId="20577"/>
          <ac:spMkLst>
            <pc:docMk/>
            <pc:sldMk cId="3452688957" sldId="340"/>
            <ac:spMk id="129" creationId="{36F38FAD-DBE7-4B62-98CF-943AD344445E}"/>
          </ac:spMkLst>
        </pc:spChg>
        <pc:spChg chg="mod">
          <ac:chgData name="Jun Liu" userId="93878cc0-42b6-45bc-897c-9d155fde8328" providerId="ADAL" clId="{FAD28630-DF10-43DF-A84D-B36CA73CE5C5}" dt="2021-04-30T21:49:26.270" v="3363" actId="20577"/>
          <ac:spMkLst>
            <pc:docMk/>
            <pc:sldMk cId="3452688957" sldId="340"/>
            <ac:spMk id="131" creationId="{99B654D9-1EED-4575-8D70-4E477E78496F}"/>
          </ac:spMkLst>
        </pc:spChg>
      </pc:sldChg>
      <pc:sldChg chg="add del">
        <pc:chgData name="Jun Liu" userId="93878cc0-42b6-45bc-897c-9d155fde8328" providerId="ADAL" clId="{FAD28630-DF10-43DF-A84D-B36CA73CE5C5}" dt="2021-04-30T21:10:55.892" v="2774" actId="2696"/>
        <pc:sldMkLst>
          <pc:docMk/>
          <pc:sldMk cId="3566788786" sldId="340"/>
        </pc:sldMkLst>
      </pc:sldChg>
      <pc:sldChg chg="add del">
        <pc:chgData name="Jun Liu" userId="93878cc0-42b6-45bc-897c-9d155fde8328" providerId="ADAL" clId="{FAD28630-DF10-43DF-A84D-B36CA73CE5C5}" dt="2021-04-30T21:10:57.154" v="2775" actId="2696"/>
        <pc:sldMkLst>
          <pc:docMk/>
          <pc:sldMk cId="2612477245" sldId="341"/>
        </pc:sldMkLst>
      </pc:sldChg>
      <pc:sldChg chg="add del">
        <pc:chgData name="Jun Liu" userId="93878cc0-42b6-45bc-897c-9d155fde8328" providerId="ADAL" clId="{FAD28630-DF10-43DF-A84D-B36CA73CE5C5}" dt="2021-04-30T21:10:58.133" v="2776" actId="2696"/>
        <pc:sldMkLst>
          <pc:docMk/>
          <pc:sldMk cId="2004712505" sldId="342"/>
        </pc:sldMkLst>
      </pc:sldChg>
      <pc:sldChg chg="delSp modSp add modTransition">
        <pc:chgData name="Jun Liu" userId="93878cc0-42b6-45bc-897c-9d155fde8328" providerId="ADAL" clId="{FAD28630-DF10-43DF-A84D-B36CA73CE5C5}" dt="2021-04-30T21:30:03.876" v="2989" actId="20577"/>
        <pc:sldMkLst>
          <pc:docMk/>
          <pc:sldMk cId="81599345" sldId="343"/>
        </pc:sldMkLst>
        <pc:spChg chg="mod">
          <ac:chgData name="Jun Liu" userId="93878cc0-42b6-45bc-897c-9d155fde8328" providerId="ADAL" clId="{FAD28630-DF10-43DF-A84D-B36CA73CE5C5}" dt="2021-04-30T21:26:39.776" v="2963" actId="20577"/>
          <ac:spMkLst>
            <pc:docMk/>
            <pc:sldMk cId="81599345" sldId="343"/>
            <ac:spMk id="2" creationId="{00000000-0000-0000-0000-000000000000}"/>
          </ac:spMkLst>
        </pc:spChg>
        <pc:spChg chg="del mod">
          <ac:chgData name="Jun Liu" userId="93878cc0-42b6-45bc-897c-9d155fde8328" providerId="ADAL" clId="{FAD28630-DF10-43DF-A84D-B36CA73CE5C5}" dt="2021-04-30T21:26:48.095" v="2965" actId="478"/>
          <ac:spMkLst>
            <pc:docMk/>
            <pc:sldMk cId="81599345" sldId="343"/>
            <ac:spMk id="21" creationId="{B58F2AD0-E17D-418A-8392-639B47B3319D}"/>
          </ac:spMkLst>
        </pc:spChg>
        <pc:graphicFrameChg chg="mod modGraphic">
          <ac:chgData name="Jun Liu" userId="93878cc0-42b6-45bc-897c-9d155fde8328" providerId="ADAL" clId="{FAD28630-DF10-43DF-A84D-B36CA73CE5C5}" dt="2021-04-30T21:30:03.876" v="2989" actId="20577"/>
          <ac:graphicFrameMkLst>
            <pc:docMk/>
            <pc:sldMk cId="81599345" sldId="343"/>
            <ac:graphicFrameMk id="4" creationId="{3EA47788-A655-4C6C-87C1-2422CF4B196B}"/>
          </ac:graphicFrameMkLst>
        </pc:graphicFrameChg>
        <pc:picChg chg="mod">
          <ac:chgData name="Jun Liu" userId="93878cc0-42b6-45bc-897c-9d155fde8328" providerId="ADAL" clId="{FAD28630-DF10-43DF-A84D-B36CA73CE5C5}" dt="2021-04-30T21:26:57.162" v="2970" actId="1076"/>
          <ac:picMkLst>
            <pc:docMk/>
            <pc:sldMk cId="81599345" sldId="343"/>
            <ac:picMk id="5" creationId="{35F81EFF-F920-4150-8C7C-C12CA524A390}"/>
          </ac:picMkLst>
        </pc:picChg>
        <pc:picChg chg="mod">
          <ac:chgData name="Jun Liu" userId="93878cc0-42b6-45bc-897c-9d155fde8328" providerId="ADAL" clId="{FAD28630-DF10-43DF-A84D-B36CA73CE5C5}" dt="2021-04-30T21:26:54.514" v="2968" actId="1076"/>
          <ac:picMkLst>
            <pc:docMk/>
            <pc:sldMk cId="81599345" sldId="343"/>
            <ac:picMk id="1026" creationId="{00000000-0000-0000-0000-000000000000}"/>
          </ac:picMkLst>
        </pc:picChg>
        <pc:picChg chg="mod">
          <ac:chgData name="Jun Liu" userId="93878cc0-42b6-45bc-897c-9d155fde8328" providerId="ADAL" clId="{FAD28630-DF10-43DF-A84D-B36CA73CE5C5}" dt="2021-04-30T21:26:55.508" v="2969" actId="1076"/>
          <ac:picMkLst>
            <pc:docMk/>
            <pc:sldMk cId="81599345" sldId="343"/>
            <ac:picMk id="4098" creationId="{EB2BFD98-FC73-45F8-9C82-617AF05A3B68}"/>
          </ac:picMkLst>
        </pc:picChg>
      </pc:sldChg>
      <pc:sldChg chg="add del">
        <pc:chgData name="Jun Liu" userId="93878cc0-42b6-45bc-897c-9d155fde8328" providerId="ADAL" clId="{FAD28630-DF10-43DF-A84D-B36CA73CE5C5}" dt="2021-04-30T21:10:58.348" v="2777" actId="2696"/>
        <pc:sldMkLst>
          <pc:docMk/>
          <pc:sldMk cId="1376976274" sldId="343"/>
        </pc:sldMkLst>
      </pc:sldChg>
      <pc:sldChg chg="modSp add modTransition">
        <pc:chgData name="Jun Liu" userId="93878cc0-42b6-45bc-897c-9d155fde8328" providerId="ADAL" clId="{FAD28630-DF10-43DF-A84D-B36CA73CE5C5}" dt="2021-04-30T21:44:54.455" v="3241" actId="1036"/>
        <pc:sldMkLst>
          <pc:docMk/>
          <pc:sldMk cId="463580132" sldId="344"/>
        </pc:sldMkLst>
        <pc:picChg chg="mod">
          <ac:chgData name="Jun Liu" userId="93878cc0-42b6-45bc-897c-9d155fde8328" providerId="ADAL" clId="{FAD28630-DF10-43DF-A84D-B36CA73CE5C5}" dt="2021-04-30T21:44:54.455" v="3241" actId="1036"/>
          <ac:picMkLst>
            <pc:docMk/>
            <pc:sldMk cId="463580132" sldId="344"/>
            <ac:picMk id="5" creationId="{00000000-0000-0000-0000-000000000000}"/>
          </ac:picMkLst>
        </pc:picChg>
      </pc:sldChg>
      <pc:sldChg chg="add del">
        <pc:chgData name="Jun Liu" userId="93878cc0-42b6-45bc-897c-9d155fde8328" providerId="ADAL" clId="{FAD28630-DF10-43DF-A84D-B36CA73CE5C5}" dt="2021-04-30T21:10:58.619" v="2778" actId="2696"/>
        <pc:sldMkLst>
          <pc:docMk/>
          <pc:sldMk cId="2404253977" sldId="344"/>
        </pc:sldMkLst>
      </pc:sldChg>
      <pc:sldChg chg="add del">
        <pc:chgData name="Jun Liu" userId="93878cc0-42b6-45bc-897c-9d155fde8328" providerId="ADAL" clId="{FAD28630-DF10-43DF-A84D-B36CA73CE5C5}" dt="2021-04-30T21:11:01.197" v="2779" actId="2696"/>
        <pc:sldMkLst>
          <pc:docMk/>
          <pc:sldMk cId="1863116318" sldId="345"/>
        </pc:sldMkLst>
      </pc:sldChg>
      <pc:sldChg chg="modSp add modTransition">
        <pc:chgData name="Jun Liu" userId="93878cc0-42b6-45bc-897c-9d155fde8328" providerId="ADAL" clId="{FAD28630-DF10-43DF-A84D-B36CA73CE5C5}" dt="2021-04-30T21:45:04.740" v="3244" actId="20577"/>
        <pc:sldMkLst>
          <pc:docMk/>
          <pc:sldMk cId="4027027682" sldId="345"/>
        </pc:sldMkLst>
        <pc:spChg chg="mod">
          <ac:chgData name="Jun Liu" userId="93878cc0-42b6-45bc-897c-9d155fde8328" providerId="ADAL" clId="{FAD28630-DF10-43DF-A84D-B36CA73CE5C5}" dt="2021-04-30T21:45:04.740" v="3244" actId="20577"/>
          <ac:spMkLst>
            <pc:docMk/>
            <pc:sldMk cId="4027027682" sldId="345"/>
            <ac:spMk id="2" creationId="{00000000-0000-0000-0000-000000000000}"/>
          </ac:spMkLst>
        </pc:spChg>
      </pc:sldChg>
      <pc:sldChg chg="addSp delSp modSp add mod modTransition setBg">
        <pc:chgData name="Jun Liu" userId="93878cc0-42b6-45bc-897c-9d155fde8328" providerId="ADAL" clId="{FAD28630-DF10-43DF-A84D-B36CA73CE5C5}" dt="2021-04-30T21:46:29.162" v="3261" actId="26606"/>
        <pc:sldMkLst>
          <pc:docMk/>
          <pc:sldMk cId="1407801604" sldId="346"/>
        </pc:sldMkLst>
        <pc:spChg chg="mod">
          <ac:chgData name="Jun Liu" userId="93878cc0-42b6-45bc-897c-9d155fde8328" providerId="ADAL" clId="{FAD28630-DF10-43DF-A84D-B36CA73CE5C5}" dt="2021-04-30T21:46:29.162" v="3261" actId="26606"/>
          <ac:spMkLst>
            <pc:docMk/>
            <pc:sldMk cId="1407801604" sldId="346"/>
            <ac:spMk id="2" creationId="{00000000-0000-0000-0000-000000000000}"/>
          </ac:spMkLst>
        </pc:spChg>
        <pc:spChg chg="ord">
          <ac:chgData name="Jun Liu" userId="93878cc0-42b6-45bc-897c-9d155fde8328" providerId="ADAL" clId="{FAD28630-DF10-43DF-A84D-B36CA73CE5C5}" dt="2021-04-30T21:46:29.162" v="3261" actId="26606"/>
          <ac:spMkLst>
            <pc:docMk/>
            <pc:sldMk cId="1407801604" sldId="346"/>
            <ac:spMk id="8" creationId="{42E028FA-0EBA-4BD4-B67F-025076C730C3}"/>
          </ac:spMkLst>
        </pc:spChg>
        <pc:spChg chg="add del">
          <ac:chgData name="Jun Liu" userId="93878cc0-42b6-45bc-897c-9d155fde8328" providerId="ADAL" clId="{FAD28630-DF10-43DF-A84D-B36CA73CE5C5}" dt="2021-04-30T21:46:29.162" v="3261" actId="26606"/>
          <ac:spMkLst>
            <pc:docMk/>
            <pc:sldMk cId="1407801604" sldId="346"/>
            <ac:spMk id="13" creationId="{823AC064-BC96-4F32-8AE1-B2FD38754823}"/>
          </ac:spMkLst>
        </pc:spChg>
        <pc:picChg chg="mod ord">
          <ac:chgData name="Jun Liu" userId="93878cc0-42b6-45bc-897c-9d155fde8328" providerId="ADAL" clId="{FAD28630-DF10-43DF-A84D-B36CA73CE5C5}" dt="2021-04-30T21:46:29.162" v="3261" actId="26606"/>
          <ac:picMkLst>
            <pc:docMk/>
            <pc:sldMk cId="1407801604" sldId="346"/>
            <ac:picMk id="3" creationId="{DCB6CD78-F968-4155-9BFF-6F178387A52B}"/>
          </ac:picMkLst>
        </pc:picChg>
        <pc:picChg chg="mod">
          <ac:chgData name="Jun Liu" userId="93878cc0-42b6-45bc-897c-9d155fde8328" providerId="ADAL" clId="{FAD28630-DF10-43DF-A84D-B36CA73CE5C5}" dt="2021-04-30T21:46:29.162" v="3261" actId="26606"/>
          <ac:picMkLst>
            <pc:docMk/>
            <pc:sldMk cId="1407801604" sldId="346"/>
            <ac:picMk id="4" creationId="{92797B76-8C1C-4E2C-B148-1AC35D801B62}"/>
          </ac:picMkLst>
        </pc:picChg>
        <pc:cxnChg chg="add del">
          <ac:chgData name="Jun Liu" userId="93878cc0-42b6-45bc-897c-9d155fde8328" providerId="ADAL" clId="{FAD28630-DF10-43DF-A84D-B36CA73CE5C5}" dt="2021-04-30T21:46:29.162" v="3261" actId="26606"/>
          <ac:cxnSpMkLst>
            <pc:docMk/>
            <pc:sldMk cId="1407801604" sldId="346"/>
            <ac:cxnSpMk id="15" creationId="{7E7C77BC-7138-40B1-A15B-20F57A494629}"/>
          </ac:cxnSpMkLst>
        </pc:cxnChg>
        <pc:cxnChg chg="add del">
          <ac:chgData name="Jun Liu" userId="93878cc0-42b6-45bc-897c-9d155fde8328" providerId="ADAL" clId="{FAD28630-DF10-43DF-A84D-B36CA73CE5C5}" dt="2021-04-30T21:46:29.162" v="3261" actId="26606"/>
          <ac:cxnSpMkLst>
            <pc:docMk/>
            <pc:sldMk cId="1407801604" sldId="346"/>
            <ac:cxnSpMk id="17" creationId="{DB146403-F3D6-484B-B2ED-97F9565D0370}"/>
          </ac:cxnSpMkLst>
        </pc:cxnChg>
      </pc:sldChg>
      <pc:sldChg chg="addSp delSp modSp add del mod ord setBg modNotesTx">
        <pc:chgData name="Jun Liu" userId="93878cc0-42b6-45bc-897c-9d155fde8328" providerId="ADAL" clId="{FAD28630-DF10-43DF-A84D-B36CA73CE5C5}" dt="2021-04-30T20:06:48.260" v="1394" actId="2696"/>
        <pc:sldMkLst>
          <pc:docMk/>
          <pc:sldMk cId="2510678277" sldId="346"/>
        </pc:sldMkLst>
        <pc:spChg chg="add del">
          <ac:chgData name="Jun Liu" userId="93878cc0-42b6-45bc-897c-9d155fde8328" providerId="ADAL" clId="{FAD28630-DF10-43DF-A84D-B36CA73CE5C5}" dt="2021-04-30T19:59:38.888" v="1244" actId="478"/>
          <ac:spMkLst>
            <pc:docMk/>
            <pc:sldMk cId="2510678277" sldId="346"/>
            <ac:spMk id="2" creationId="{00000000-0000-0000-0000-000000000000}"/>
          </ac:spMkLst>
        </pc:spChg>
        <pc:spChg chg="del">
          <ac:chgData name="Jun Liu" userId="93878cc0-42b6-45bc-897c-9d155fde8328" providerId="ADAL" clId="{FAD28630-DF10-43DF-A84D-B36CA73CE5C5}" dt="2021-04-30T19:57:56.648" v="1215" actId="478"/>
          <ac:spMkLst>
            <pc:docMk/>
            <pc:sldMk cId="2510678277" sldId="346"/>
            <ac:spMk id="3" creationId="{EAE45748-FBD3-4227-85A7-8FB2E34E75D6}"/>
          </ac:spMkLst>
        </pc:spChg>
        <pc:spChg chg="add del mod">
          <ac:chgData name="Jun Liu" userId="93878cc0-42b6-45bc-897c-9d155fde8328" providerId="ADAL" clId="{FAD28630-DF10-43DF-A84D-B36CA73CE5C5}" dt="2021-04-30T19:59:27.005" v="1241"/>
          <ac:spMkLst>
            <pc:docMk/>
            <pc:sldMk cId="2510678277" sldId="346"/>
            <ac:spMk id="4" creationId="{45B66261-7A5C-4137-9C98-E96BE6A8826F}"/>
          </ac:spMkLst>
        </pc:spChg>
        <pc:spChg chg="del">
          <ac:chgData name="Jun Liu" userId="93878cc0-42b6-45bc-897c-9d155fde8328" providerId="ADAL" clId="{FAD28630-DF10-43DF-A84D-B36CA73CE5C5}" dt="2021-04-30T19:57:56.648" v="1215" actId="478"/>
          <ac:spMkLst>
            <pc:docMk/>
            <pc:sldMk cId="2510678277" sldId="346"/>
            <ac:spMk id="6" creationId="{137A04F3-0022-492B-9195-E1190D8CAFB3}"/>
          </ac:spMkLst>
        </pc:spChg>
        <pc:spChg chg="del">
          <ac:chgData name="Jun Liu" userId="93878cc0-42b6-45bc-897c-9d155fde8328" providerId="ADAL" clId="{FAD28630-DF10-43DF-A84D-B36CA73CE5C5}" dt="2021-04-30T19:57:56.648" v="1215" actId="478"/>
          <ac:spMkLst>
            <pc:docMk/>
            <pc:sldMk cId="2510678277" sldId="346"/>
            <ac:spMk id="7" creationId="{C35ECCA9-E61E-4AC8-A37D-A7F05267B7F9}"/>
          </ac:spMkLst>
        </pc:spChg>
        <pc:spChg chg="del">
          <ac:chgData name="Jun Liu" userId="93878cc0-42b6-45bc-897c-9d155fde8328" providerId="ADAL" clId="{FAD28630-DF10-43DF-A84D-B36CA73CE5C5}" dt="2021-04-30T19:57:56.648" v="1215" actId="478"/>
          <ac:spMkLst>
            <pc:docMk/>
            <pc:sldMk cId="2510678277" sldId="346"/>
            <ac:spMk id="8" creationId="{B088BBB4-F272-4E8D-84F4-D1591A8E15F8}"/>
          </ac:spMkLst>
        </pc:spChg>
        <pc:spChg chg="del">
          <ac:chgData name="Jun Liu" userId="93878cc0-42b6-45bc-897c-9d155fde8328" providerId="ADAL" clId="{FAD28630-DF10-43DF-A84D-B36CA73CE5C5}" dt="2021-04-30T19:57:56.648" v="1215" actId="478"/>
          <ac:spMkLst>
            <pc:docMk/>
            <pc:sldMk cId="2510678277" sldId="346"/>
            <ac:spMk id="9" creationId="{5AAC5F3E-6731-4E4C-8255-9E57E79356A4}"/>
          </ac:spMkLst>
        </pc:spChg>
        <pc:spChg chg="del">
          <ac:chgData name="Jun Liu" userId="93878cc0-42b6-45bc-897c-9d155fde8328" providerId="ADAL" clId="{FAD28630-DF10-43DF-A84D-B36CA73CE5C5}" dt="2021-04-30T19:57:56.648" v="1215" actId="478"/>
          <ac:spMkLst>
            <pc:docMk/>
            <pc:sldMk cId="2510678277" sldId="346"/>
            <ac:spMk id="10" creationId="{CA41029C-DEFE-417F-99DC-E3ED1E00B4BF}"/>
          </ac:spMkLst>
        </pc:spChg>
        <pc:spChg chg="add del mod">
          <ac:chgData name="Jun Liu" userId="93878cc0-42b6-45bc-897c-9d155fde8328" providerId="ADAL" clId="{FAD28630-DF10-43DF-A84D-B36CA73CE5C5}" dt="2021-04-30T19:59:45.783" v="1245" actId="478"/>
          <ac:spMkLst>
            <pc:docMk/>
            <pc:sldMk cId="2510678277" sldId="346"/>
            <ac:spMk id="12" creationId="{CCA8993C-EDF7-47FF-97BA-5764E59812EB}"/>
          </ac:spMkLst>
        </pc:spChg>
        <pc:spChg chg="add del mod">
          <ac:chgData name="Jun Liu" userId="93878cc0-42b6-45bc-897c-9d155fde8328" providerId="ADAL" clId="{FAD28630-DF10-43DF-A84D-B36CA73CE5C5}" dt="2021-04-30T19:59:38.888" v="1244" actId="478"/>
          <ac:spMkLst>
            <pc:docMk/>
            <pc:sldMk cId="2510678277" sldId="346"/>
            <ac:spMk id="14" creationId="{D964D990-5DFB-4241-8A02-3D9A974538C2}"/>
          </ac:spMkLst>
        </pc:spChg>
        <pc:spChg chg="add del mod">
          <ac:chgData name="Jun Liu" userId="93878cc0-42b6-45bc-897c-9d155fde8328" providerId="ADAL" clId="{FAD28630-DF10-43DF-A84D-B36CA73CE5C5}" dt="2021-04-30T19:59:47.407" v="1246" actId="478"/>
          <ac:spMkLst>
            <pc:docMk/>
            <pc:sldMk cId="2510678277" sldId="346"/>
            <ac:spMk id="16" creationId="{290C00A8-14B9-4C5E-96A9-D76BB47C12E2}"/>
          </ac:spMkLst>
        </pc:spChg>
        <pc:spChg chg="add mod">
          <ac:chgData name="Jun Liu" userId="93878cc0-42b6-45bc-897c-9d155fde8328" providerId="ADAL" clId="{FAD28630-DF10-43DF-A84D-B36CA73CE5C5}" dt="2021-04-30T20:06:17.128" v="1382" actId="1076"/>
          <ac:spMkLst>
            <pc:docMk/>
            <pc:sldMk cId="2510678277" sldId="346"/>
            <ac:spMk id="17" creationId="{1EBCB491-9DB2-4DAE-A4BB-D2DE14456421}"/>
          </ac:spMkLst>
        </pc:spChg>
        <pc:spChg chg="add del mod">
          <ac:chgData name="Jun Liu" userId="93878cc0-42b6-45bc-897c-9d155fde8328" providerId="ADAL" clId="{FAD28630-DF10-43DF-A84D-B36CA73CE5C5}" dt="2021-04-30T19:59:38.888" v="1244" actId="478"/>
          <ac:spMkLst>
            <pc:docMk/>
            <pc:sldMk cId="2510678277" sldId="346"/>
            <ac:spMk id="19" creationId="{5D0B7E3D-2217-45B4-A8A0-9A6116D5CE39}"/>
          </ac:spMkLst>
        </pc:spChg>
        <pc:spChg chg="del mod">
          <ac:chgData name="Jun Liu" userId="93878cc0-42b6-45bc-897c-9d155fde8328" providerId="ADAL" clId="{FAD28630-DF10-43DF-A84D-B36CA73CE5C5}" dt="2021-04-30T19:59:38.888" v="1244" actId="478"/>
          <ac:spMkLst>
            <pc:docMk/>
            <pc:sldMk cId="2510678277" sldId="346"/>
            <ac:spMk id="21" creationId="{B58F2AD0-E17D-418A-8392-639B47B3319D}"/>
          </ac:spMkLst>
        </pc:spChg>
        <pc:spChg chg="add del mod">
          <ac:chgData name="Jun Liu" userId="93878cc0-42b6-45bc-897c-9d155fde8328" providerId="ADAL" clId="{FAD28630-DF10-43DF-A84D-B36CA73CE5C5}" dt="2021-04-30T19:59:38.888" v="1244" actId="478"/>
          <ac:spMkLst>
            <pc:docMk/>
            <pc:sldMk cId="2510678277" sldId="346"/>
            <ac:spMk id="22" creationId="{9CC6D565-2083-4C25-A440-5162144F9038}"/>
          </ac:spMkLst>
        </pc:spChg>
        <pc:spChg chg="add">
          <ac:chgData name="Jun Liu" userId="93878cc0-42b6-45bc-897c-9d155fde8328" providerId="ADAL" clId="{FAD28630-DF10-43DF-A84D-B36CA73CE5C5}" dt="2021-04-30T20:01:07.242" v="1265"/>
          <ac:spMkLst>
            <pc:docMk/>
            <pc:sldMk cId="2510678277" sldId="346"/>
            <ac:spMk id="34" creationId="{0EC7C0BB-1DAC-4221-994E-17C531E73877}"/>
          </ac:spMkLst>
        </pc:spChg>
        <pc:spChg chg="add mod">
          <ac:chgData name="Jun Liu" userId="93878cc0-42b6-45bc-897c-9d155fde8328" providerId="ADAL" clId="{FAD28630-DF10-43DF-A84D-B36CA73CE5C5}" dt="2021-04-30T20:01:58.074" v="1278" actId="1076"/>
          <ac:spMkLst>
            <pc:docMk/>
            <pc:sldMk cId="2510678277" sldId="346"/>
            <ac:spMk id="35" creationId="{43C739EE-D86E-4D39-A352-26CB477FD1F9}"/>
          </ac:spMkLst>
        </pc:spChg>
        <pc:spChg chg="add mod">
          <ac:chgData name="Jun Liu" userId="93878cc0-42b6-45bc-897c-9d155fde8328" providerId="ADAL" clId="{FAD28630-DF10-43DF-A84D-B36CA73CE5C5}" dt="2021-04-30T20:01:58.074" v="1278" actId="1076"/>
          <ac:spMkLst>
            <pc:docMk/>
            <pc:sldMk cId="2510678277" sldId="346"/>
            <ac:spMk id="36" creationId="{3B216A3F-7D74-4822-86C9-B999AF6370AC}"/>
          </ac:spMkLst>
        </pc:spChg>
        <pc:spChg chg="add mod">
          <ac:chgData name="Jun Liu" userId="93878cc0-42b6-45bc-897c-9d155fde8328" providerId="ADAL" clId="{FAD28630-DF10-43DF-A84D-B36CA73CE5C5}" dt="2021-04-30T20:01:58.074" v="1278" actId="1076"/>
          <ac:spMkLst>
            <pc:docMk/>
            <pc:sldMk cId="2510678277" sldId="346"/>
            <ac:spMk id="38" creationId="{716FA73B-6F88-4A08-8987-A145469801A7}"/>
          </ac:spMkLst>
        </pc:spChg>
        <pc:spChg chg="add del mod">
          <ac:chgData name="Jun Liu" userId="93878cc0-42b6-45bc-897c-9d155fde8328" providerId="ADAL" clId="{FAD28630-DF10-43DF-A84D-B36CA73CE5C5}" dt="2021-04-30T20:06:22.989" v="1387"/>
          <ac:spMkLst>
            <pc:docMk/>
            <pc:sldMk cId="2510678277" sldId="346"/>
            <ac:spMk id="43" creationId="{50790F99-84DE-4D91-B07A-4392D7FBB10B}"/>
          </ac:spMkLst>
        </pc:spChg>
        <pc:picChg chg="del mod">
          <ac:chgData name="Jun Liu" userId="93878cc0-42b6-45bc-897c-9d155fde8328" providerId="ADAL" clId="{FAD28630-DF10-43DF-A84D-B36CA73CE5C5}" dt="2021-04-30T19:59:35.386" v="1243"/>
          <ac:picMkLst>
            <pc:docMk/>
            <pc:sldMk cId="2510678277" sldId="346"/>
            <ac:picMk id="5" creationId="{764CA308-8E8A-46ED-9A65-FDD1B17DE28D}"/>
          </ac:picMkLst>
        </pc:picChg>
        <pc:picChg chg="del mod">
          <ac:chgData name="Jun Liu" userId="93878cc0-42b6-45bc-897c-9d155fde8328" providerId="ADAL" clId="{FAD28630-DF10-43DF-A84D-B36CA73CE5C5}" dt="2021-04-30T19:59:35.386" v="1243"/>
          <ac:picMkLst>
            <pc:docMk/>
            <pc:sldMk cId="2510678277" sldId="346"/>
            <ac:picMk id="15" creationId="{85304D47-974D-44C2-BDFE-83E8BEB71916}"/>
          </ac:picMkLst>
        </pc:picChg>
        <pc:picChg chg="del mod">
          <ac:chgData name="Jun Liu" userId="93878cc0-42b6-45bc-897c-9d155fde8328" providerId="ADAL" clId="{FAD28630-DF10-43DF-A84D-B36CA73CE5C5}" dt="2021-04-30T19:59:35.386" v="1243"/>
          <ac:picMkLst>
            <pc:docMk/>
            <pc:sldMk cId="2510678277" sldId="346"/>
            <ac:picMk id="20" creationId="{4AE7150C-A34F-42F7-B15A-A0834ABFAEF7}"/>
          </ac:picMkLst>
        </pc:picChg>
        <pc:picChg chg="add del">
          <ac:chgData name="Jun Liu" userId="93878cc0-42b6-45bc-897c-9d155fde8328" providerId="ADAL" clId="{FAD28630-DF10-43DF-A84D-B36CA73CE5C5}" dt="2021-04-30T19:59:50.433" v="1248"/>
          <ac:picMkLst>
            <pc:docMk/>
            <pc:sldMk cId="2510678277" sldId="346"/>
            <ac:picMk id="23" creationId="{57ADA21C-F57F-4DFA-A228-709D107B271E}"/>
          </ac:picMkLst>
        </pc:picChg>
        <pc:picChg chg="add del mod">
          <ac:chgData name="Jun Liu" userId="93878cc0-42b6-45bc-897c-9d155fde8328" providerId="ADAL" clId="{FAD28630-DF10-43DF-A84D-B36CA73CE5C5}" dt="2021-04-30T19:59:38.888" v="1244" actId="478"/>
          <ac:picMkLst>
            <pc:docMk/>
            <pc:sldMk cId="2510678277" sldId="346"/>
            <ac:picMk id="24" creationId="{1A19D7E0-C2D8-4ED6-BEF0-FDE604CBD2AF}"/>
          </ac:picMkLst>
        </pc:picChg>
        <pc:picChg chg="add del">
          <ac:chgData name="Jun Liu" userId="93878cc0-42b6-45bc-897c-9d155fde8328" providerId="ADAL" clId="{FAD28630-DF10-43DF-A84D-B36CA73CE5C5}" dt="2021-04-30T19:59:50.433" v="1248"/>
          <ac:picMkLst>
            <pc:docMk/>
            <pc:sldMk cId="2510678277" sldId="346"/>
            <ac:picMk id="25" creationId="{D72D84B4-3DDA-429A-A6E6-ED4140782808}"/>
          </ac:picMkLst>
        </pc:picChg>
        <pc:picChg chg="add del">
          <ac:chgData name="Jun Liu" userId="93878cc0-42b6-45bc-897c-9d155fde8328" providerId="ADAL" clId="{FAD28630-DF10-43DF-A84D-B36CA73CE5C5}" dt="2021-04-30T19:59:50.433" v="1248"/>
          <ac:picMkLst>
            <pc:docMk/>
            <pc:sldMk cId="2510678277" sldId="346"/>
            <ac:picMk id="26" creationId="{03EA5BCC-38F8-4217-9F7B-AE00BC58325B}"/>
          </ac:picMkLst>
        </pc:picChg>
        <pc:picChg chg="add del">
          <ac:chgData name="Jun Liu" userId="93878cc0-42b6-45bc-897c-9d155fde8328" providerId="ADAL" clId="{FAD28630-DF10-43DF-A84D-B36CA73CE5C5}" dt="2021-04-30T20:00:28.562" v="1255"/>
          <ac:picMkLst>
            <pc:docMk/>
            <pc:sldMk cId="2510678277" sldId="346"/>
            <ac:picMk id="27" creationId="{811CDC97-6144-49CB-8266-6D437EBE5EEF}"/>
          </ac:picMkLst>
        </pc:picChg>
        <pc:picChg chg="add del">
          <ac:chgData name="Jun Liu" userId="93878cc0-42b6-45bc-897c-9d155fde8328" providerId="ADAL" clId="{FAD28630-DF10-43DF-A84D-B36CA73CE5C5}" dt="2021-04-30T20:00:47.684" v="1258"/>
          <ac:picMkLst>
            <pc:docMk/>
            <pc:sldMk cId="2510678277" sldId="346"/>
            <ac:picMk id="28" creationId="{88F4C263-7214-41C4-AABD-BB5D1397F9E5}"/>
          </ac:picMkLst>
        </pc:picChg>
        <pc:picChg chg="add del">
          <ac:chgData name="Jun Liu" userId="93878cc0-42b6-45bc-897c-9d155fde8328" providerId="ADAL" clId="{FAD28630-DF10-43DF-A84D-B36CA73CE5C5}" dt="2021-04-30T20:00:46.486" v="1257" actId="478"/>
          <ac:picMkLst>
            <pc:docMk/>
            <pc:sldMk cId="2510678277" sldId="346"/>
            <ac:picMk id="29" creationId="{0B5519B6-09C3-40AF-8C10-93B5BB125280}"/>
          </ac:picMkLst>
        </pc:picChg>
        <pc:picChg chg="add del mod">
          <ac:chgData name="Jun Liu" userId="93878cc0-42b6-45bc-897c-9d155fde8328" providerId="ADAL" clId="{FAD28630-DF10-43DF-A84D-B36CA73CE5C5}" dt="2021-04-30T20:01:32.815" v="1272" actId="478"/>
          <ac:picMkLst>
            <pc:docMk/>
            <pc:sldMk cId="2510678277" sldId="346"/>
            <ac:picMk id="30" creationId="{AD42D135-04D2-4B24-B359-B0E3895BDCB1}"/>
          </ac:picMkLst>
        </pc:picChg>
        <pc:picChg chg="add del mod ord">
          <ac:chgData name="Jun Liu" userId="93878cc0-42b6-45bc-897c-9d155fde8328" providerId="ADAL" clId="{FAD28630-DF10-43DF-A84D-B36CA73CE5C5}" dt="2021-04-30T20:01:32.425" v="1271" actId="478"/>
          <ac:picMkLst>
            <pc:docMk/>
            <pc:sldMk cId="2510678277" sldId="346"/>
            <ac:picMk id="31" creationId="{02A2F864-0ABC-486F-89EF-804B4F8C98D9}"/>
          </ac:picMkLst>
        </pc:picChg>
        <pc:picChg chg="add mod">
          <ac:chgData name="Jun Liu" userId="93878cc0-42b6-45bc-897c-9d155fde8328" providerId="ADAL" clId="{FAD28630-DF10-43DF-A84D-B36CA73CE5C5}" dt="2021-04-30T20:01:58.074" v="1278" actId="1076"/>
          <ac:picMkLst>
            <pc:docMk/>
            <pc:sldMk cId="2510678277" sldId="346"/>
            <ac:picMk id="32" creationId="{F89AA1D6-0064-482B-9663-7DEC9673AD65}"/>
          </ac:picMkLst>
        </pc:picChg>
        <pc:picChg chg="add del">
          <ac:chgData name="Jun Liu" userId="93878cc0-42b6-45bc-897c-9d155fde8328" providerId="ADAL" clId="{FAD28630-DF10-43DF-A84D-B36CA73CE5C5}" dt="2021-04-30T20:00:50.569" v="1263" actId="478"/>
          <ac:picMkLst>
            <pc:docMk/>
            <pc:sldMk cId="2510678277" sldId="346"/>
            <ac:picMk id="33" creationId="{6591CF55-CB88-474D-9807-FCBCAE3DEBFC}"/>
          </ac:picMkLst>
        </pc:picChg>
        <pc:picChg chg="add mod">
          <ac:chgData name="Jun Liu" userId="93878cc0-42b6-45bc-897c-9d155fde8328" providerId="ADAL" clId="{FAD28630-DF10-43DF-A84D-B36CA73CE5C5}" dt="2021-04-30T20:01:58.074" v="1278" actId="1076"/>
          <ac:picMkLst>
            <pc:docMk/>
            <pc:sldMk cId="2510678277" sldId="346"/>
            <ac:picMk id="40" creationId="{90A4A16B-5503-4F65-A011-1EF16218A5A8}"/>
          </ac:picMkLst>
        </pc:picChg>
        <pc:picChg chg="add mod">
          <ac:chgData name="Jun Liu" userId="93878cc0-42b6-45bc-897c-9d155fde8328" providerId="ADAL" clId="{FAD28630-DF10-43DF-A84D-B36CA73CE5C5}" dt="2021-04-30T20:01:58.074" v="1278" actId="1076"/>
          <ac:picMkLst>
            <pc:docMk/>
            <pc:sldMk cId="2510678277" sldId="346"/>
            <ac:picMk id="41" creationId="{D2790F80-D157-412C-A922-D71522E8D2B0}"/>
          </ac:picMkLst>
        </pc:picChg>
        <pc:picChg chg="add mod">
          <ac:chgData name="Jun Liu" userId="93878cc0-42b6-45bc-897c-9d155fde8328" providerId="ADAL" clId="{FAD28630-DF10-43DF-A84D-B36CA73CE5C5}" dt="2021-04-30T20:02:17.699" v="1285" actId="1076"/>
          <ac:picMkLst>
            <pc:docMk/>
            <pc:sldMk cId="2510678277" sldId="346"/>
            <ac:picMk id="42" creationId="{C9787485-3DF8-47FD-A329-BD85A40FC34F}"/>
          </ac:picMkLst>
        </pc:picChg>
        <pc:cxnChg chg="add">
          <ac:chgData name="Jun Liu" userId="93878cc0-42b6-45bc-897c-9d155fde8328" providerId="ADAL" clId="{FAD28630-DF10-43DF-A84D-B36CA73CE5C5}" dt="2021-04-30T20:00:58.676" v="1264" actId="26606"/>
          <ac:cxnSpMkLst>
            <pc:docMk/>
            <pc:sldMk cId="2510678277" sldId="346"/>
            <ac:cxnSpMk id="37" creationId="{DCD67800-37AC-4E14-89B0-F79DCB3FB86D}"/>
          </ac:cxnSpMkLst>
        </pc:cxnChg>
        <pc:cxnChg chg="add">
          <ac:chgData name="Jun Liu" userId="93878cc0-42b6-45bc-897c-9d155fde8328" providerId="ADAL" clId="{FAD28630-DF10-43DF-A84D-B36CA73CE5C5}" dt="2021-04-30T20:00:58.676" v="1264" actId="26606"/>
          <ac:cxnSpMkLst>
            <pc:docMk/>
            <pc:sldMk cId="2510678277" sldId="346"/>
            <ac:cxnSpMk id="39" creationId="{20F1788F-A5AE-4188-8274-F7F2E3833ECD}"/>
          </ac:cxnSpMkLst>
        </pc:cxnChg>
      </pc:sldChg>
      <pc:sldChg chg="add del">
        <pc:chgData name="Jun Liu" userId="93878cc0-42b6-45bc-897c-9d155fde8328" providerId="ADAL" clId="{FAD28630-DF10-43DF-A84D-B36CA73CE5C5}" dt="2021-04-30T20:07:36.391" v="1410" actId="2696"/>
        <pc:sldMkLst>
          <pc:docMk/>
          <pc:sldMk cId="3169259960" sldId="347"/>
        </pc:sldMkLst>
      </pc:sldChg>
      <pc:sldChg chg="modSp add modTransition">
        <pc:chgData name="Jun Liu" userId="93878cc0-42b6-45bc-897c-9d155fde8328" providerId="ADAL" clId="{FAD28630-DF10-43DF-A84D-B36CA73CE5C5}" dt="2021-04-30T21:48:53.020" v="3339" actId="20577"/>
        <pc:sldMkLst>
          <pc:docMk/>
          <pc:sldMk cId="4294751755" sldId="347"/>
        </pc:sldMkLst>
        <pc:spChg chg="mod">
          <ac:chgData name="Jun Liu" userId="93878cc0-42b6-45bc-897c-9d155fde8328" providerId="ADAL" clId="{FAD28630-DF10-43DF-A84D-B36CA73CE5C5}" dt="2021-04-30T21:48:53.020" v="3339" actId="20577"/>
          <ac:spMkLst>
            <pc:docMk/>
            <pc:sldMk cId="4294751755" sldId="347"/>
            <ac:spMk id="2" creationId="{00000000-0000-0000-0000-000000000000}"/>
          </ac:spMkLst>
        </pc:spChg>
        <pc:spChg chg="mod">
          <ac:chgData name="Jun Liu" userId="93878cc0-42b6-45bc-897c-9d155fde8328" providerId="ADAL" clId="{FAD28630-DF10-43DF-A84D-B36CA73CE5C5}" dt="2021-04-30T21:48:20.672" v="3321" actId="27636"/>
          <ac:spMkLst>
            <pc:docMk/>
            <pc:sldMk cId="4294751755" sldId="347"/>
            <ac:spMk id="8" creationId="{42E028FA-0EBA-4BD4-B67F-025076C730C3}"/>
          </ac:spMkLst>
        </pc:spChg>
        <pc:cxnChg chg="mod">
          <ac:chgData name="Jun Liu" userId="93878cc0-42b6-45bc-897c-9d155fde8328" providerId="ADAL" clId="{FAD28630-DF10-43DF-A84D-B36CA73CE5C5}" dt="2021-04-30T21:48:14.226" v="3319" actId="208"/>
          <ac:cxnSpMkLst>
            <pc:docMk/>
            <pc:sldMk cId="4294751755" sldId="347"/>
            <ac:cxnSpMk id="12" creationId="{B422DB4E-EBBB-4176-A8E2-4FEE5097EC37}"/>
          </ac:cxnSpMkLst>
        </pc:cxnChg>
        <pc:cxnChg chg="mod">
          <ac:chgData name="Jun Liu" userId="93878cc0-42b6-45bc-897c-9d155fde8328" providerId="ADAL" clId="{FAD28630-DF10-43DF-A84D-B36CA73CE5C5}" dt="2021-04-30T21:48:14.226" v="3319" actId="208"/>
          <ac:cxnSpMkLst>
            <pc:docMk/>
            <pc:sldMk cId="4294751755" sldId="347"/>
            <ac:cxnSpMk id="14" creationId="{0DC9596E-BB61-4F85-BD9F-2FA75B8C4FDD}"/>
          </ac:cxnSpMkLst>
        </pc:cxnChg>
        <pc:cxnChg chg="mod">
          <ac:chgData name="Jun Liu" userId="93878cc0-42b6-45bc-897c-9d155fde8328" providerId="ADAL" clId="{FAD28630-DF10-43DF-A84D-B36CA73CE5C5}" dt="2021-04-30T21:48:14.226" v="3319" actId="208"/>
          <ac:cxnSpMkLst>
            <pc:docMk/>
            <pc:sldMk cId="4294751755" sldId="347"/>
            <ac:cxnSpMk id="15" creationId="{954313AE-B963-4DDA-8700-6CC6017925AB}"/>
          </ac:cxnSpMkLst>
        </pc:cxnChg>
        <pc:cxnChg chg="mod">
          <ac:chgData name="Jun Liu" userId="93878cc0-42b6-45bc-897c-9d155fde8328" providerId="ADAL" clId="{FAD28630-DF10-43DF-A84D-B36CA73CE5C5}" dt="2021-04-30T21:48:14.226" v="3319" actId="208"/>
          <ac:cxnSpMkLst>
            <pc:docMk/>
            <pc:sldMk cId="4294751755" sldId="347"/>
            <ac:cxnSpMk id="16" creationId="{021704C5-8C0F-48E8-8F8E-E5BD989DF32B}"/>
          </ac:cxnSpMkLst>
        </pc:cxnChg>
      </pc:sldChg>
      <pc:sldChg chg="addSp delSp add del">
        <pc:chgData name="Jun Liu" userId="93878cc0-42b6-45bc-897c-9d155fde8328" providerId="ADAL" clId="{FAD28630-DF10-43DF-A84D-B36CA73CE5C5}" dt="2021-04-30T20:02:33.346" v="1288" actId="2696"/>
        <pc:sldMkLst>
          <pc:docMk/>
          <pc:sldMk cId="1295258847" sldId="348"/>
        </pc:sldMkLst>
        <pc:picChg chg="add del">
          <ac:chgData name="Jun Liu" userId="93878cc0-42b6-45bc-897c-9d155fde8328" providerId="ADAL" clId="{FAD28630-DF10-43DF-A84D-B36CA73CE5C5}" dt="2021-04-30T20:00:22.931" v="1253"/>
          <ac:picMkLst>
            <pc:docMk/>
            <pc:sldMk cId="1295258847" sldId="348"/>
            <ac:picMk id="4" creationId="{1BE5A069-3A8B-4D35-8430-582275CCD15D}"/>
          </ac:picMkLst>
        </pc:picChg>
        <pc:picChg chg="add del">
          <ac:chgData name="Jun Liu" userId="93878cc0-42b6-45bc-897c-9d155fde8328" providerId="ADAL" clId="{FAD28630-DF10-43DF-A84D-B36CA73CE5C5}" dt="2021-04-30T20:00:22.931" v="1253"/>
          <ac:picMkLst>
            <pc:docMk/>
            <pc:sldMk cId="1295258847" sldId="348"/>
            <ac:picMk id="5" creationId="{41A1386D-E445-441E-B0F3-4DDE1E05FFAC}"/>
          </ac:picMkLst>
        </pc:picChg>
        <pc:picChg chg="add del">
          <ac:chgData name="Jun Liu" userId="93878cc0-42b6-45bc-897c-9d155fde8328" providerId="ADAL" clId="{FAD28630-DF10-43DF-A84D-B36CA73CE5C5}" dt="2021-04-30T20:00:22.931" v="1253"/>
          <ac:picMkLst>
            <pc:docMk/>
            <pc:sldMk cId="1295258847" sldId="348"/>
            <ac:picMk id="6" creationId="{51018E0A-1093-4384-8DD0-BFA98642D544}"/>
          </ac:picMkLst>
        </pc:picChg>
        <pc:picChg chg="add">
          <ac:chgData name="Jun Liu" userId="93878cc0-42b6-45bc-897c-9d155fde8328" providerId="ADAL" clId="{FAD28630-DF10-43DF-A84D-B36CA73CE5C5}" dt="2021-04-30T20:00:29.681" v="1256"/>
          <ac:picMkLst>
            <pc:docMk/>
            <pc:sldMk cId="1295258847" sldId="348"/>
            <ac:picMk id="7" creationId="{13588B56-406B-44FE-BDCB-36EAA0C60F3E}"/>
          </ac:picMkLst>
        </pc:picChg>
      </pc:sldChg>
      <pc:sldChg chg="addSp modSp add modTransition">
        <pc:chgData name="Jun Liu" userId="93878cc0-42b6-45bc-897c-9d155fde8328" providerId="ADAL" clId="{FAD28630-DF10-43DF-A84D-B36CA73CE5C5}" dt="2021-04-30T21:50:31.339" v="3386" actId="1076"/>
        <pc:sldMkLst>
          <pc:docMk/>
          <pc:sldMk cId="2732150701" sldId="348"/>
        </pc:sldMkLst>
        <pc:spChg chg="mod">
          <ac:chgData name="Jun Liu" userId="93878cc0-42b6-45bc-897c-9d155fde8328" providerId="ADAL" clId="{FAD28630-DF10-43DF-A84D-B36CA73CE5C5}" dt="2021-04-30T21:49:07.948" v="3358" actId="20577"/>
          <ac:spMkLst>
            <pc:docMk/>
            <pc:sldMk cId="2732150701" sldId="348"/>
            <ac:spMk id="2" creationId="{00000000-0000-0000-0000-000000000000}"/>
          </ac:spMkLst>
        </pc:spChg>
        <pc:graphicFrameChg chg="mod modGraphic">
          <ac:chgData name="Jun Liu" userId="93878cc0-42b6-45bc-897c-9d155fde8328" providerId="ADAL" clId="{FAD28630-DF10-43DF-A84D-B36CA73CE5C5}" dt="2021-04-30T21:50:18.928" v="3383" actId="1076"/>
          <ac:graphicFrameMkLst>
            <pc:docMk/>
            <pc:sldMk cId="2732150701" sldId="348"/>
            <ac:graphicFrameMk id="6" creationId="{00000000-0000-0000-0000-000000000000}"/>
          </ac:graphicFrameMkLst>
        </pc:graphicFrameChg>
        <pc:picChg chg="add mod ord">
          <ac:chgData name="Jun Liu" userId="93878cc0-42b6-45bc-897c-9d155fde8328" providerId="ADAL" clId="{FAD28630-DF10-43DF-A84D-B36CA73CE5C5}" dt="2021-04-30T21:50:31.339" v="3386" actId="1076"/>
          <ac:picMkLst>
            <pc:docMk/>
            <pc:sldMk cId="2732150701" sldId="348"/>
            <ac:picMk id="3" creationId="{5E447863-9853-440D-A206-19D50A31650B}"/>
          </ac:picMkLst>
        </pc:picChg>
      </pc:sldChg>
      <pc:sldChg chg="modSp add modTransition">
        <pc:chgData name="Jun Liu" userId="93878cc0-42b6-45bc-897c-9d155fde8328" providerId="ADAL" clId="{FAD28630-DF10-43DF-A84D-B36CA73CE5C5}" dt="2021-04-30T21:50:45.253" v="3435" actId="20577"/>
        <pc:sldMkLst>
          <pc:docMk/>
          <pc:sldMk cId="2439392561" sldId="349"/>
        </pc:sldMkLst>
        <pc:spChg chg="mod">
          <ac:chgData name="Jun Liu" userId="93878cc0-42b6-45bc-897c-9d155fde8328" providerId="ADAL" clId="{FAD28630-DF10-43DF-A84D-B36CA73CE5C5}" dt="2021-04-30T21:50:45.253" v="3435" actId="20577"/>
          <ac:spMkLst>
            <pc:docMk/>
            <pc:sldMk cId="2439392561" sldId="349"/>
            <ac:spMk id="2" creationId="{00000000-0000-0000-0000-000000000000}"/>
          </ac:spMkLst>
        </pc:spChg>
      </pc:sldChg>
      <pc:sldChg chg="add modTransition">
        <pc:chgData name="Jun Liu" userId="93878cc0-42b6-45bc-897c-9d155fde8328" providerId="ADAL" clId="{FAD28630-DF10-43DF-A84D-B36CA73CE5C5}" dt="2021-04-30T21:25:29.445" v="2938"/>
        <pc:sldMkLst>
          <pc:docMk/>
          <pc:sldMk cId="2431175055" sldId="350"/>
        </pc:sldMkLst>
      </pc:sldChg>
      <pc:sldChg chg="modSp add modTransition">
        <pc:chgData name="Jun Liu" userId="93878cc0-42b6-45bc-897c-9d155fde8328" providerId="ADAL" clId="{FAD28630-DF10-43DF-A84D-B36CA73CE5C5}" dt="2021-04-30T21:54:54.602" v="3793" actId="14100"/>
        <pc:sldMkLst>
          <pc:docMk/>
          <pc:sldMk cId="6524200" sldId="351"/>
        </pc:sldMkLst>
        <pc:spChg chg="mod">
          <ac:chgData name="Jun Liu" userId="93878cc0-42b6-45bc-897c-9d155fde8328" providerId="ADAL" clId="{FAD28630-DF10-43DF-A84D-B36CA73CE5C5}" dt="2021-04-30T21:54:51.603" v="3792" actId="20577"/>
          <ac:spMkLst>
            <pc:docMk/>
            <pc:sldMk cId="6524200" sldId="351"/>
            <ac:spMk id="2" creationId="{00000000-0000-0000-0000-000000000000}"/>
          </ac:spMkLst>
        </pc:spChg>
        <pc:graphicFrameChg chg="mod modGraphic">
          <ac:chgData name="Jun Liu" userId="93878cc0-42b6-45bc-897c-9d155fde8328" providerId="ADAL" clId="{FAD28630-DF10-43DF-A84D-B36CA73CE5C5}" dt="2021-04-30T21:54:54.602" v="3793" actId="14100"/>
          <ac:graphicFrameMkLst>
            <pc:docMk/>
            <pc:sldMk cId="6524200" sldId="351"/>
            <ac:graphicFrameMk id="7" creationId="{94D71A39-AF80-4CFD-880C-1A82AE150F31}"/>
          </ac:graphicFrameMkLst>
        </pc:graphicFrameChg>
      </pc:sldChg>
      <pc:sldChg chg="modSp add modTransition">
        <pc:chgData name="Jun Liu" userId="93878cc0-42b6-45bc-897c-9d155fde8328" providerId="ADAL" clId="{FAD28630-DF10-43DF-A84D-B36CA73CE5C5}" dt="2021-04-30T21:55:15.057" v="3801" actId="20577"/>
        <pc:sldMkLst>
          <pc:docMk/>
          <pc:sldMk cId="1553044389" sldId="352"/>
        </pc:sldMkLst>
        <pc:spChg chg="mod">
          <ac:chgData name="Jun Liu" userId="93878cc0-42b6-45bc-897c-9d155fde8328" providerId="ADAL" clId="{FAD28630-DF10-43DF-A84D-B36CA73CE5C5}" dt="2021-04-30T21:55:15.057" v="3801" actId="20577"/>
          <ac:spMkLst>
            <pc:docMk/>
            <pc:sldMk cId="1553044389" sldId="352"/>
            <ac:spMk id="2" creationId="{00000000-0000-0000-0000-000000000000}"/>
          </ac:spMkLst>
        </pc:spChg>
      </pc:sldChg>
      <pc:sldChg chg="modSp add modTransition">
        <pc:chgData name="Jun Liu" userId="93878cc0-42b6-45bc-897c-9d155fde8328" providerId="ADAL" clId="{FAD28630-DF10-43DF-A84D-B36CA73CE5C5}" dt="2021-04-30T21:55:30.109" v="3810"/>
        <pc:sldMkLst>
          <pc:docMk/>
          <pc:sldMk cId="2128951939" sldId="353"/>
        </pc:sldMkLst>
        <pc:spChg chg="mod">
          <ac:chgData name="Jun Liu" userId="93878cc0-42b6-45bc-897c-9d155fde8328" providerId="ADAL" clId="{FAD28630-DF10-43DF-A84D-B36CA73CE5C5}" dt="2021-04-30T21:55:30.109" v="3810"/>
          <ac:spMkLst>
            <pc:docMk/>
            <pc:sldMk cId="2128951939" sldId="353"/>
            <ac:spMk id="2" creationId="{00000000-0000-0000-0000-000000000000}"/>
          </ac:spMkLst>
        </pc:spChg>
      </pc:sldChg>
      <pc:sldChg chg="modSp add modTransition">
        <pc:chgData name="Jun Liu" userId="93878cc0-42b6-45bc-897c-9d155fde8328" providerId="ADAL" clId="{FAD28630-DF10-43DF-A84D-B36CA73CE5C5}" dt="2021-04-30T21:55:33.632" v="3811"/>
        <pc:sldMkLst>
          <pc:docMk/>
          <pc:sldMk cId="180253010" sldId="354"/>
        </pc:sldMkLst>
        <pc:spChg chg="mod">
          <ac:chgData name="Jun Liu" userId="93878cc0-42b6-45bc-897c-9d155fde8328" providerId="ADAL" clId="{FAD28630-DF10-43DF-A84D-B36CA73CE5C5}" dt="2021-04-30T21:55:33.632" v="3811"/>
          <ac:spMkLst>
            <pc:docMk/>
            <pc:sldMk cId="180253010" sldId="354"/>
            <ac:spMk id="2" creationId="{00000000-0000-0000-0000-000000000000}"/>
          </ac:spMkLst>
        </pc:spChg>
      </pc:sldChg>
      <pc:sldChg chg="addSp delSp modSp add mod modTransition setBg setClrOvrMap">
        <pc:chgData name="Jun Liu" userId="93878cc0-42b6-45bc-897c-9d155fde8328" providerId="ADAL" clId="{FAD28630-DF10-43DF-A84D-B36CA73CE5C5}" dt="2021-04-30T21:57:24.017" v="3866" actId="26606"/>
        <pc:sldMkLst>
          <pc:docMk/>
          <pc:sldMk cId="3878099331" sldId="355"/>
        </pc:sldMkLst>
        <pc:spChg chg="mod">
          <ac:chgData name="Jun Liu" userId="93878cc0-42b6-45bc-897c-9d155fde8328" providerId="ADAL" clId="{FAD28630-DF10-43DF-A84D-B36CA73CE5C5}" dt="2021-04-30T21:57:23.977" v="3865" actId="26606"/>
          <ac:spMkLst>
            <pc:docMk/>
            <pc:sldMk cId="3878099331" sldId="355"/>
            <ac:spMk id="2" creationId="{00000000-0000-0000-0000-000000000000}"/>
          </ac:spMkLst>
        </pc:spChg>
        <pc:spChg chg="add del mod">
          <ac:chgData name="Jun Liu" userId="93878cc0-42b6-45bc-897c-9d155fde8328" providerId="ADAL" clId="{FAD28630-DF10-43DF-A84D-B36CA73CE5C5}" dt="2021-04-30T21:57:24.017" v="3866" actId="26606"/>
          <ac:spMkLst>
            <pc:docMk/>
            <pc:sldMk cId="3878099331" sldId="355"/>
            <ac:spMk id="7" creationId="{EAF83CD9-608B-4694-8625-766DB4926ADD}"/>
          </ac:spMkLst>
        </pc:spChg>
        <pc:spChg chg="ord">
          <ac:chgData name="Jun Liu" userId="93878cc0-42b6-45bc-897c-9d155fde8328" providerId="ADAL" clId="{FAD28630-DF10-43DF-A84D-B36CA73CE5C5}" dt="2021-04-30T21:56:51.199" v="3858" actId="26606"/>
          <ac:spMkLst>
            <pc:docMk/>
            <pc:sldMk cId="3878099331" sldId="355"/>
            <ac:spMk id="8" creationId="{42E028FA-0EBA-4BD4-B67F-025076C730C3}"/>
          </ac:spMkLst>
        </pc:spChg>
        <pc:spChg chg="add del">
          <ac:chgData name="Jun Liu" userId="93878cc0-42b6-45bc-897c-9d155fde8328" providerId="ADAL" clId="{FAD28630-DF10-43DF-A84D-B36CA73CE5C5}" dt="2021-04-30T21:56:51.199" v="3858" actId="26606"/>
          <ac:spMkLst>
            <pc:docMk/>
            <pc:sldMk cId="3878099331" sldId="355"/>
            <ac:spMk id="13" creationId="{87A57295-2710-4920-B99A-4D1FA03A62BD}"/>
          </ac:spMkLst>
        </pc:spChg>
        <pc:spChg chg="add del">
          <ac:chgData name="Jun Liu" userId="93878cc0-42b6-45bc-897c-9d155fde8328" providerId="ADAL" clId="{FAD28630-DF10-43DF-A84D-B36CA73CE5C5}" dt="2021-04-30T21:57:17.406" v="3861" actId="26606"/>
          <ac:spMkLst>
            <pc:docMk/>
            <pc:sldMk cId="3878099331" sldId="355"/>
            <ac:spMk id="14" creationId="{A3EFF7B1-6CB7-47D1-AD37-B870CA2B2151}"/>
          </ac:spMkLst>
        </pc:spChg>
        <pc:spChg chg="add del">
          <ac:chgData name="Jun Liu" userId="93878cc0-42b6-45bc-897c-9d155fde8328" providerId="ADAL" clId="{FAD28630-DF10-43DF-A84D-B36CA73CE5C5}" dt="2021-04-30T21:56:51.199" v="3858" actId="26606"/>
          <ac:spMkLst>
            <pc:docMk/>
            <pc:sldMk cId="3878099331" sldId="355"/>
            <ac:spMk id="15" creationId="{78067929-4D33-4306-9E2F-67C49CDDB5DE}"/>
          </ac:spMkLst>
        </pc:spChg>
        <pc:spChg chg="add del">
          <ac:chgData name="Jun Liu" userId="93878cc0-42b6-45bc-897c-9d155fde8328" providerId="ADAL" clId="{FAD28630-DF10-43DF-A84D-B36CA73CE5C5}" dt="2021-04-30T21:57:17.406" v="3861" actId="26606"/>
          <ac:spMkLst>
            <pc:docMk/>
            <pc:sldMk cId="3878099331" sldId="355"/>
            <ac:spMk id="16" creationId="{7FA2962B-21B6-4689-A95D-A8FF6ADE47F1}"/>
          </ac:spMkLst>
        </pc:spChg>
        <pc:spChg chg="add del">
          <ac:chgData name="Jun Liu" userId="93878cc0-42b6-45bc-897c-9d155fde8328" providerId="ADAL" clId="{FAD28630-DF10-43DF-A84D-B36CA73CE5C5}" dt="2021-04-30T21:57:17.406" v="3861" actId="26606"/>
          <ac:spMkLst>
            <pc:docMk/>
            <pc:sldMk cId="3878099331" sldId="355"/>
            <ac:spMk id="32" creationId="{A00D2CE1-35C1-46E6-BD59-CEE668BD90F4}"/>
          </ac:spMkLst>
        </pc:spChg>
        <pc:spChg chg="add del">
          <ac:chgData name="Jun Liu" userId="93878cc0-42b6-45bc-897c-9d155fde8328" providerId="ADAL" clId="{FAD28630-DF10-43DF-A84D-B36CA73CE5C5}" dt="2021-04-30T21:57:17.406" v="3861" actId="26606"/>
          <ac:spMkLst>
            <pc:docMk/>
            <pc:sldMk cId="3878099331" sldId="355"/>
            <ac:spMk id="40" creationId="{E18403B7-F2C7-4C07-8522-21C31910902C}"/>
          </ac:spMkLst>
        </pc:spChg>
        <pc:spChg chg="add del">
          <ac:chgData name="Jun Liu" userId="93878cc0-42b6-45bc-897c-9d155fde8328" providerId="ADAL" clId="{FAD28630-DF10-43DF-A84D-B36CA73CE5C5}" dt="2021-04-30T21:57:20.620" v="3863" actId="26606"/>
          <ac:spMkLst>
            <pc:docMk/>
            <pc:sldMk cId="3878099331" sldId="355"/>
            <ac:spMk id="48" creationId="{AD72D4D1-076F-49D3-9889-EFC4F6D7CA66}"/>
          </ac:spMkLst>
        </pc:spChg>
        <pc:spChg chg="add del">
          <ac:chgData name="Jun Liu" userId="93878cc0-42b6-45bc-897c-9d155fde8328" providerId="ADAL" clId="{FAD28630-DF10-43DF-A84D-B36CA73CE5C5}" dt="2021-04-30T21:57:20.620" v="3863" actId="26606"/>
          <ac:spMkLst>
            <pc:docMk/>
            <pc:sldMk cId="3878099331" sldId="355"/>
            <ac:spMk id="50" creationId="{EAF83CD9-608B-4694-8625-766DB4926ADD}"/>
          </ac:spMkLst>
        </pc:spChg>
        <pc:spChg chg="add del">
          <ac:chgData name="Jun Liu" userId="93878cc0-42b6-45bc-897c-9d155fde8328" providerId="ADAL" clId="{FAD28630-DF10-43DF-A84D-B36CA73CE5C5}" dt="2021-04-30T21:57:23.977" v="3865" actId="26606"/>
          <ac:spMkLst>
            <pc:docMk/>
            <pc:sldMk cId="3878099331" sldId="355"/>
            <ac:spMk id="52" creationId="{C5E6CFF1-2F42-4E10-9A97-F116F46F53FE}"/>
          </ac:spMkLst>
        </pc:spChg>
        <pc:grpChg chg="add del">
          <ac:chgData name="Jun Liu" userId="93878cc0-42b6-45bc-897c-9d155fde8328" providerId="ADAL" clId="{FAD28630-DF10-43DF-A84D-B36CA73CE5C5}" dt="2021-04-30T21:57:17.406" v="3861" actId="26606"/>
          <ac:grpSpMkLst>
            <pc:docMk/>
            <pc:sldMk cId="3878099331" sldId="355"/>
            <ac:grpSpMk id="18" creationId="{A745280D-ED36-41FE-8EB1-CE597C99CFE8}"/>
          </ac:grpSpMkLst>
        </pc:grpChg>
        <pc:grpChg chg="add del">
          <ac:chgData name="Jun Liu" userId="93878cc0-42b6-45bc-897c-9d155fde8328" providerId="ADAL" clId="{FAD28630-DF10-43DF-A84D-B36CA73CE5C5}" dt="2021-04-30T21:57:17.406" v="3861" actId="26606"/>
          <ac:grpSpMkLst>
            <pc:docMk/>
            <pc:sldMk cId="3878099331" sldId="355"/>
            <ac:grpSpMk id="24" creationId="{80E95A5C-1E97-41C3-9DEC-245FF6DEBF1F}"/>
          </ac:grpSpMkLst>
        </pc:grpChg>
        <pc:grpChg chg="add del">
          <ac:chgData name="Jun Liu" userId="93878cc0-42b6-45bc-897c-9d155fde8328" providerId="ADAL" clId="{FAD28630-DF10-43DF-A84D-B36CA73CE5C5}" dt="2021-04-30T21:57:17.406" v="3861" actId="26606"/>
          <ac:grpSpMkLst>
            <pc:docMk/>
            <pc:sldMk cId="3878099331" sldId="355"/>
            <ac:grpSpMk id="34" creationId="{A58DCE86-9AE1-46D1-96D6-04B8B3EDF6FA}"/>
          </ac:grpSpMkLst>
        </pc:grpChg>
        <pc:grpChg chg="add del">
          <ac:chgData name="Jun Liu" userId="93878cc0-42b6-45bc-897c-9d155fde8328" providerId="ADAL" clId="{FAD28630-DF10-43DF-A84D-B36CA73CE5C5}" dt="2021-04-30T21:57:17.406" v="3861" actId="26606"/>
          <ac:grpSpMkLst>
            <pc:docMk/>
            <pc:sldMk cId="3878099331" sldId="355"/>
            <ac:grpSpMk id="42" creationId="{23B58CC6-A99E-43AF-A467-256F19287FB8}"/>
          </ac:grpSpMkLst>
        </pc:grpChg>
        <pc:graphicFrameChg chg="add del">
          <ac:chgData name="Jun Liu" userId="93878cc0-42b6-45bc-897c-9d155fde8328" providerId="ADAL" clId="{FAD28630-DF10-43DF-A84D-B36CA73CE5C5}" dt="2021-04-30T21:57:17.406" v="3861" actId="26606"/>
          <ac:graphicFrameMkLst>
            <pc:docMk/>
            <pc:sldMk cId="3878099331" sldId="355"/>
            <ac:graphicFrameMk id="10" creationId="{AEC2649F-A67A-4C8F-AE9F-9053A4144ADB}"/>
          </ac:graphicFrameMkLst>
        </pc:graphicFrameChg>
        <pc:graphicFrameChg chg="add del">
          <ac:chgData name="Jun Liu" userId="93878cc0-42b6-45bc-897c-9d155fde8328" providerId="ADAL" clId="{FAD28630-DF10-43DF-A84D-B36CA73CE5C5}" dt="2021-04-30T21:57:23.977" v="3865" actId="26606"/>
          <ac:graphicFrameMkLst>
            <pc:docMk/>
            <pc:sldMk cId="3878099331" sldId="355"/>
            <ac:graphicFrameMk id="54" creationId="{49B8F820-175F-4488-A050-0B2A9D187A09}"/>
          </ac:graphicFrameMkLst>
        </pc:graphicFrameChg>
        <pc:graphicFrameChg chg="add">
          <ac:chgData name="Jun Liu" userId="93878cc0-42b6-45bc-897c-9d155fde8328" providerId="ADAL" clId="{FAD28630-DF10-43DF-A84D-B36CA73CE5C5}" dt="2021-04-30T21:57:24.017" v="3866" actId="26606"/>
          <ac:graphicFrameMkLst>
            <pc:docMk/>
            <pc:sldMk cId="3878099331" sldId="355"/>
            <ac:graphicFrameMk id="56" creationId="{474D80DA-0820-43A1-AEFF-1F6A501FFA6A}"/>
          </ac:graphicFrameMkLst>
        </pc:graphicFrameChg>
        <pc:picChg chg="add del">
          <ac:chgData name="Jun Liu" userId="93878cc0-42b6-45bc-897c-9d155fde8328" providerId="ADAL" clId="{FAD28630-DF10-43DF-A84D-B36CA73CE5C5}" dt="2021-04-30T21:57:23.977" v="3865" actId="26606"/>
          <ac:picMkLst>
            <pc:docMk/>
            <pc:sldMk cId="3878099331" sldId="355"/>
            <ac:picMk id="11" creationId="{0558A85D-7B51-4613-A737-03C3ADA36744}"/>
          </ac:picMkLst>
        </pc:picChg>
        <pc:cxnChg chg="add del">
          <ac:chgData name="Jun Liu" userId="93878cc0-42b6-45bc-897c-9d155fde8328" providerId="ADAL" clId="{FAD28630-DF10-43DF-A84D-B36CA73CE5C5}" dt="2021-04-30T21:56:51.199" v="3858" actId="26606"/>
          <ac:cxnSpMkLst>
            <pc:docMk/>
            <pc:sldMk cId="3878099331" sldId="355"/>
            <ac:cxnSpMk id="17" creationId="{2D72A2C9-F3CA-4216-8BAD-FA4C970C3C4E}"/>
          </ac:cxnSpMkLst>
        </pc:cxnChg>
        <pc:cxnChg chg="add del">
          <ac:chgData name="Jun Liu" userId="93878cc0-42b6-45bc-897c-9d155fde8328" providerId="ADAL" clId="{FAD28630-DF10-43DF-A84D-B36CA73CE5C5}" dt="2021-04-30T21:57:20.620" v="3863" actId="26606"/>
          <ac:cxnSpMkLst>
            <pc:docMk/>
            <pc:sldMk cId="3878099331" sldId="355"/>
            <ac:cxnSpMk id="49" creationId="{2D72A2C9-F3CA-4216-8BAD-FA4C970C3C4E}"/>
          </ac:cxnSpMkLst>
        </pc:cxnChg>
        <pc:cxnChg chg="add del">
          <ac:chgData name="Jun Liu" userId="93878cc0-42b6-45bc-897c-9d155fde8328" providerId="ADAL" clId="{FAD28630-DF10-43DF-A84D-B36CA73CE5C5}" dt="2021-04-30T21:57:23.977" v="3865" actId="26606"/>
          <ac:cxnSpMkLst>
            <pc:docMk/>
            <pc:sldMk cId="3878099331" sldId="355"/>
            <ac:cxnSpMk id="53" creationId="{67182200-4859-4C8D-BCBB-55B245C28BA3}"/>
          </ac:cxnSpMkLst>
        </pc:cxnChg>
      </pc:sldChg>
      <pc:sldChg chg="add">
        <pc:chgData name="Jun Liu" userId="93878cc0-42b6-45bc-897c-9d155fde8328" providerId="ADAL" clId="{FAD28630-DF10-43DF-A84D-B36CA73CE5C5}" dt="2021-04-30T21:25:29.445" v="2938"/>
        <pc:sldMkLst>
          <pc:docMk/>
          <pc:sldMk cId="1693710736" sldId="356"/>
        </pc:sldMkLst>
      </pc:sldChg>
      <pc:sldChg chg="add modTransition">
        <pc:chgData name="Jun Liu" userId="93878cc0-42b6-45bc-897c-9d155fde8328" providerId="ADAL" clId="{FAD28630-DF10-43DF-A84D-B36CA73CE5C5}" dt="2021-04-30T21:25:29.445" v="2938"/>
        <pc:sldMkLst>
          <pc:docMk/>
          <pc:sldMk cId="3691474297" sldId="357"/>
        </pc:sldMkLst>
      </pc:sldChg>
      <pc:sldChg chg="add modTransition">
        <pc:chgData name="Jun Liu" userId="93878cc0-42b6-45bc-897c-9d155fde8328" providerId="ADAL" clId="{FAD28630-DF10-43DF-A84D-B36CA73CE5C5}" dt="2021-04-30T21:25:29.445" v="2938"/>
        <pc:sldMkLst>
          <pc:docMk/>
          <pc:sldMk cId="4254558025" sldId="358"/>
        </pc:sldMkLst>
      </pc:sldChg>
      <pc:sldChg chg="add modTransition">
        <pc:chgData name="Jun Liu" userId="93878cc0-42b6-45bc-897c-9d155fde8328" providerId="ADAL" clId="{FAD28630-DF10-43DF-A84D-B36CA73CE5C5}" dt="2021-04-30T21:25:29.445" v="2938"/>
        <pc:sldMkLst>
          <pc:docMk/>
          <pc:sldMk cId="514793965" sldId="359"/>
        </pc:sldMkLst>
      </pc:sldChg>
      <pc:sldChg chg="add modTransition">
        <pc:chgData name="Jun Liu" userId="93878cc0-42b6-45bc-897c-9d155fde8328" providerId="ADAL" clId="{FAD28630-DF10-43DF-A84D-B36CA73CE5C5}" dt="2021-04-30T21:25:29.445" v="2938"/>
        <pc:sldMkLst>
          <pc:docMk/>
          <pc:sldMk cId="3464233028" sldId="360"/>
        </pc:sldMkLst>
      </pc:sldChg>
      <pc:sldChg chg="add modTransition">
        <pc:chgData name="Jun Liu" userId="93878cc0-42b6-45bc-897c-9d155fde8328" providerId="ADAL" clId="{FAD28630-DF10-43DF-A84D-B36CA73CE5C5}" dt="2021-04-30T21:25:29.445" v="2938"/>
        <pc:sldMkLst>
          <pc:docMk/>
          <pc:sldMk cId="1922342559" sldId="361"/>
        </pc:sldMkLst>
      </pc:sldChg>
      <pc:sldChg chg="add modTransition">
        <pc:chgData name="Jun Liu" userId="93878cc0-42b6-45bc-897c-9d155fde8328" providerId="ADAL" clId="{FAD28630-DF10-43DF-A84D-B36CA73CE5C5}" dt="2021-04-30T21:25:29.445" v="2938"/>
        <pc:sldMkLst>
          <pc:docMk/>
          <pc:sldMk cId="3646521254" sldId="362"/>
        </pc:sldMkLst>
      </pc:sldChg>
      <pc:sldChg chg="add modTransition">
        <pc:chgData name="Jun Liu" userId="93878cc0-42b6-45bc-897c-9d155fde8328" providerId="ADAL" clId="{FAD28630-DF10-43DF-A84D-B36CA73CE5C5}" dt="2021-04-30T21:25:29.445" v="2938"/>
        <pc:sldMkLst>
          <pc:docMk/>
          <pc:sldMk cId="3784018550" sldId="363"/>
        </pc:sldMkLst>
      </pc:sldChg>
      <pc:sldChg chg="add modTransition">
        <pc:chgData name="Jun Liu" userId="93878cc0-42b6-45bc-897c-9d155fde8328" providerId="ADAL" clId="{FAD28630-DF10-43DF-A84D-B36CA73CE5C5}" dt="2021-04-30T21:25:29.445" v="2938"/>
        <pc:sldMkLst>
          <pc:docMk/>
          <pc:sldMk cId="1500521398" sldId="364"/>
        </pc:sldMkLst>
      </pc:sldChg>
      <pc:sldChg chg="add modTransition">
        <pc:chgData name="Jun Liu" userId="93878cc0-42b6-45bc-897c-9d155fde8328" providerId="ADAL" clId="{FAD28630-DF10-43DF-A84D-B36CA73CE5C5}" dt="2021-04-30T21:25:29.445" v="2938"/>
        <pc:sldMkLst>
          <pc:docMk/>
          <pc:sldMk cId="303769019" sldId="365"/>
        </pc:sldMkLst>
      </pc:sldChg>
      <pc:sldChg chg="add modTransition">
        <pc:chgData name="Jun Liu" userId="93878cc0-42b6-45bc-897c-9d155fde8328" providerId="ADAL" clId="{FAD28630-DF10-43DF-A84D-B36CA73CE5C5}" dt="2021-04-30T21:25:29.445" v="2938"/>
        <pc:sldMkLst>
          <pc:docMk/>
          <pc:sldMk cId="88646317" sldId="366"/>
        </pc:sldMkLst>
      </pc:sldChg>
      <pc:sldChg chg="modSp add del">
        <pc:chgData name="Jun Liu" userId="93878cc0-42b6-45bc-897c-9d155fde8328" providerId="ADAL" clId="{FAD28630-DF10-43DF-A84D-B36CA73CE5C5}" dt="2021-04-30T21:37:43.065" v="3081" actId="2696"/>
        <pc:sldMkLst>
          <pc:docMk/>
          <pc:sldMk cId="1157393424" sldId="367"/>
        </pc:sldMkLst>
        <pc:spChg chg="mod">
          <ac:chgData name="Jun Liu" userId="93878cc0-42b6-45bc-897c-9d155fde8328" providerId="ADAL" clId="{FAD28630-DF10-43DF-A84D-B36CA73CE5C5}" dt="2021-04-30T21:30:32.807" v="3001" actId="20577"/>
          <ac:spMkLst>
            <pc:docMk/>
            <pc:sldMk cId="1157393424" sldId="367"/>
            <ac:spMk id="2" creationId="{662D40CE-C3E9-48DF-AF6A-E385D7BE8B34}"/>
          </ac:spMkLst>
        </pc:spChg>
      </pc:sldChg>
      <pc:sldChg chg="addSp delSp modSp add modTransition addAnim delAnim modAnim">
        <pc:chgData name="Jun Liu" userId="93878cc0-42b6-45bc-897c-9d155fde8328" providerId="ADAL" clId="{FAD28630-DF10-43DF-A84D-B36CA73CE5C5}" dt="2021-04-30T21:43:45.009" v="3222"/>
        <pc:sldMkLst>
          <pc:docMk/>
          <pc:sldMk cId="4277642357" sldId="367"/>
        </pc:sldMkLst>
        <pc:spChg chg="mod">
          <ac:chgData name="Jun Liu" userId="93878cc0-42b6-45bc-897c-9d155fde8328" providerId="ADAL" clId="{FAD28630-DF10-43DF-A84D-B36CA73CE5C5}" dt="2021-04-30T21:38:34.680" v="3087" actId="27636"/>
          <ac:spMkLst>
            <pc:docMk/>
            <pc:sldMk cId="4277642357" sldId="367"/>
            <ac:spMk id="2" creationId="{00000000-0000-0000-0000-000000000000}"/>
          </ac:spMkLst>
        </pc:spChg>
        <pc:spChg chg="add mod">
          <ac:chgData name="Jun Liu" userId="93878cc0-42b6-45bc-897c-9d155fde8328" providerId="ADAL" clId="{FAD28630-DF10-43DF-A84D-B36CA73CE5C5}" dt="2021-04-30T21:42:56.149" v="3207" actId="1076"/>
          <ac:spMkLst>
            <pc:docMk/>
            <pc:sldMk cId="4277642357" sldId="367"/>
            <ac:spMk id="3" creationId="{2C1A9C6B-2C5B-44F4-9A1F-2ADB44B871A0}"/>
          </ac:spMkLst>
        </pc:spChg>
        <pc:spChg chg="add mod">
          <ac:chgData name="Jun Liu" userId="93878cc0-42b6-45bc-897c-9d155fde8328" providerId="ADAL" clId="{FAD28630-DF10-43DF-A84D-B36CA73CE5C5}" dt="2021-04-30T21:42:09.068" v="3195" actId="14100"/>
          <ac:spMkLst>
            <pc:docMk/>
            <pc:sldMk cId="4277642357" sldId="367"/>
            <ac:spMk id="4" creationId="{ECB22A9A-2635-4F70-BF07-6F100C82DA8C}"/>
          </ac:spMkLst>
        </pc:spChg>
        <pc:spChg chg="add mod">
          <ac:chgData name="Jun Liu" userId="93878cc0-42b6-45bc-897c-9d155fde8328" providerId="ADAL" clId="{FAD28630-DF10-43DF-A84D-B36CA73CE5C5}" dt="2021-04-30T21:42:11.120" v="3196" actId="14100"/>
          <ac:spMkLst>
            <pc:docMk/>
            <pc:sldMk cId="4277642357" sldId="367"/>
            <ac:spMk id="5" creationId="{F9F237C0-0EEC-4FC3-B973-9052C59A3B40}"/>
          </ac:spMkLst>
        </pc:spChg>
        <pc:spChg chg="add del mod ord">
          <ac:chgData name="Jun Liu" userId="93878cc0-42b6-45bc-897c-9d155fde8328" providerId="ADAL" clId="{FAD28630-DF10-43DF-A84D-B36CA73CE5C5}" dt="2021-04-30T21:43:36.139" v="3218" actId="478"/>
          <ac:spMkLst>
            <pc:docMk/>
            <pc:sldMk cId="4277642357" sldId="367"/>
            <ac:spMk id="6" creationId="{73E6CDC4-131F-4A44-B5DB-B0D4F22C801A}"/>
          </ac:spMkLst>
        </pc:spChg>
        <pc:spChg chg="add del mod">
          <ac:chgData name="Jun Liu" userId="93878cc0-42b6-45bc-897c-9d155fde8328" providerId="ADAL" clId="{FAD28630-DF10-43DF-A84D-B36CA73CE5C5}" dt="2021-04-30T21:43:36.139" v="3218" actId="478"/>
          <ac:spMkLst>
            <pc:docMk/>
            <pc:sldMk cId="4277642357" sldId="367"/>
            <ac:spMk id="26" creationId="{8D676CA4-6596-477E-BD72-A2BA31C66E2B}"/>
          </ac:spMkLst>
        </pc:spChg>
        <pc:picChg chg="mod">
          <ac:chgData name="Jun Liu" userId="93878cc0-42b6-45bc-897c-9d155fde8328" providerId="ADAL" clId="{FAD28630-DF10-43DF-A84D-B36CA73CE5C5}" dt="2021-04-30T21:42:54.053" v="3206" actId="1076"/>
          <ac:picMkLst>
            <pc:docMk/>
            <pc:sldMk cId="4277642357" sldId="367"/>
            <ac:picMk id="9" creationId="{00000000-0000-0000-0000-000000000000}"/>
          </ac:picMkLst>
        </pc:picChg>
        <pc:picChg chg="mod">
          <ac:chgData name="Jun Liu" userId="93878cc0-42b6-45bc-897c-9d155fde8328" providerId="ADAL" clId="{FAD28630-DF10-43DF-A84D-B36CA73CE5C5}" dt="2021-04-30T21:39:47.058" v="3110" actId="1076"/>
          <ac:picMkLst>
            <pc:docMk/>
            <pc:sldMk cId="4277642357" sldId="367"/>
            <ac:picMk id="12" creationId="{00000000-0000-0000-0000-000000000000}"/>
          </ac:picMkLst>
        </pc:picChg>
        <pc:picChg chg="mod">
          <ac:chgData name="Jun Liu" userId="93878cc0-42b6-45bc-897c-9d155fde8328" providerId="ADAL" clId="{FAD28630-DF10-43DF-A84D-B36CA73CE5C5}" dt="2021-04-30T21:41:23.563" v="3183" actId="1076"/>
          <ac:picMkLst>
            <pc:docMk/>
            <pc:sldMk cId="4277642357" sldId="367"/>
            <ac:picMk id="13" creationId="{00000000-0000-0000-0000-000000000000}"/>
          </ac:picMkLst>
        </pc:picChg>
        <pc:picChg chg="add mod">
          <ac:chgData name="Jun Liu" userId="93878cc0-42b6-45bc-897c-9d155fde8328" providerId="ADAL" clId="{FAD28630-DF10-43DF-A84D-B36CA73CE5C5}" dt="2021-04-30T21:42:41.299" v="3203" actId="1076"/>
          <ac:picMkLst>
            <pc:docMk/>
            <pc:sldMk cId="4277642357" sldId="367"/>
            <ac:picMk id="3074" creationId="{207413A9-6A94-461D-A563-70CFF0239E1E}"/>
          </ac:picMkLst>
        </pc:picChg>
        <pc:cxnChg chg="add mod">
          <ac:chgData name="Jun Liu" userId="93878cc0-42b6-45bc-897c-9d155fde8328" providerId="ADAL" clId="{FAD28630-DF10-43DF-A84D-B36CA73CE5C5}" dt="2021-04-30T21:42:41.299" v="3203" actId="1076"/>
          <ac:cxnSpMkLst>
            <pc:docMk/>
            <pc:sldMk cId="4277642357" sldId="367"/>
            <ac:cxnSpMk id="8" creationId="{7C75B59D-F49F-4BC2-84C5-B39C49690DEE}"/>
          </ac:cxnSpMkLst>
        </pc:cxnChg>
        <pc:cxnChg chg="add mod">
          <ac:chgData name="Jun Liu" userId="93878cc0-42b6-45bc-897c-9d155fde8328" providerId="ADAL" clId="{FAD28630-DF10-43DF-A84D-B36CA73CE5C5}" dt="2021-04-30T21:42:44.787" v="3204" actId="14100"/>
          <ac:cxnSpMkLst>
            <pc:docMk/>
            <pc:sldMk cId="4277642357" sldId="367"/>
            <ac:cxnSpMk id="17" creationId="{B0ABE352-2840-4C7D-80EC-A58B65707217}"/>
          </ac:cxnSpMkLst>
        </pc:cxnChg>
        <pc:cxnChg chg="add mod">
          <ac:chgData name="Jun Liu" userId="93878cc0-42b6-45bc-897c-9d155fde8328" providerId="ADAL" clId="{FAD28630-DF10-43DF-A84D-B36CA73CE5C5}" dt="2021-04-30T21:42:41.299" v="3203" actId="1076"/>
          <ac:cxnSpMkLst>
            <pc:docMk/>
            <pc:sldMk cId="4277642357" sldId="367"/>
            <ac:cxnSpMk id="19" creationId="{D80A9205-5182-4DBA-9AF8-85DB3F965F97}"/>
          </ac:cxnSpMkLst>
        </pc:cxnChg>
      </pc:sldChg>
      <pc:sldChg chg="addSp delSp modSp add del mod setBg setClrOvrMap">
        <pc:chgData name="Jun Liu" userId="93878cc0-42b6-45bc-897c-9d155fde8328" providerId="ADAL" clId="{FAD28630-DF10-43DF-A84D-B36CA73CE5C5}" dt="2021-04-30T21:37:37.300" v="3080" actId="2696"/>
        <pc:sldMkLst>
          <pc:docMk/>
          <pc:sldMk cId="414191738" sldId="368"/>
        </pc:sldMkLst>
        <pc:spChg chg="mod">
          <ac:chgData name="Jun Liu" userId="93878cc0-42b6-45bc-897c-9d155fde8328" providerId="ADAL" clId="{FAD28630-DF10-43DF-A84D-B36CA73CE5C5}" dt="2021-04-30T21:37:30.103" v="3077" actId="26606"/>
          <ac:spMkLst>
            <pc:docMk/>
            <pc:sldMk cId="414191738" sldId="368"/>
            <ac:spMk id="2" creationId="{2A83AB3F-6BE6-42FA-A966-48B4AC53E712}"/>
          </ac:spMkLst>
        </pc:spChg>
        <pc:spChg chg="mod ord">
          <ac:chgData name="Jun Liu" userId="93878cc0-42b6-45bc-897c-9d155fde8328" providerId="ADAL" clId="{FAD28630-DF10-43DF-A84D-B36CA73CE5C5}" dt="2021-04-30T21:37:30.103" v="3077" actId="26606"/>
          <ac:spMkLst>
            <pc:docMk/>
            <pc:sldMk cId="414191738" sldId="368"/>
            <ac:spMk id="3" creationId="{F49A8602-0E81-4481-9EC9-8218BF440C91}"/>
          </ac:spMkLst>
        </pc:spChg>
        <pc:spChg chg="add del">
          <ac:chgData name="Jun Liu" userId="93878cc0-42b6-45bc-897c-9d155fde8328" providerId="ADAL" clId="{FAD28630-DF10-43DF-A84D-B36CA73CE5C5}" dt="2021-04-30T21:37:28.633" v="3075" actId="26606"/>
          <ac:spMkLst>
            <pc:docMk/>
            <pc:sldMk cId="414191738" sldId="368"/>
            <ac:spMk id="10" creationId="{DC14B3F1-8CC5-4623-94B0-4445E3775D41}"/>
          </ac:spMkLst>
        </pc:spChg>
        <pc:spChg chg="add del">
          <ac:chgData name="Jun Liu" userId="93878cc0-42b6-45bc-897c-9d155fde8328" providerId="ADAL" clId="{FAD28630-DF10-43DF-A84D-B36CA73CE5C5}" dt="2021-04-30T21:37:30.103" v="3077" actId="26606"/>
          <ac:spMkLst>
            <pc:docMk/>
            <pc:sldMk cId="414191738" sldId="368"/>
            <ac:spMk id="14" creationId="{2B39286B-772E-4B31-95F0-33484AFAA6E6}"/>
          </ac:spMkLst>
        </pc:spChg>
        <pc:picChg chg="add del mod ord">
          <ac:chgData name="Jun Liu" userId="93878cc0-42b6-45bc-897c-9d155fde8328" providerId="ADAL" clId="{FAD28630-DF10-43DF-A84D-B36CA73CE5C5}" dt="2021-04-30T21:37:30.583" v="3078"/>
          <ac:picMkLst>
            <pc:docMk/>
            <pc:sldMk cId="414191738" sldId="368"/>
            <ac:picMk id="4" creationId="{8A28FA19-6BFC-4135-A232-170F770E13A2}"/>
          </ac:picMkLst>
        </pc:picChg>
        <pc:picChg chg="add del mod">
          <ac:chgData name="Jun Liu" userId="93878cc0-42b6-45bc-897c-9d155fde8328" providerId="ADAL" clId="{FAD28630-DF10-43DF-A84D-B36CA73CE5C5}" dt="2021-04-30T21:37:30.583" v="3078"/>
          <ac:picMkLst>
            <pc:docMk/>
            <pc:sldMk cId="414191738" sldId="368"/>
            <ac:picMk id="5" creationId="{B74517FC-2C1C-4C26-927D-28C98231ABC0}"/>
          </ac:picMkLst>
        </pc:picChg>
        <pc:cxnChg chg="add del">
          <ac:chgData name="Jun Liu" userId="93878cc0-42b6-45bc-897c-9d155fde8328" providerId="ADAL" clId="{FAD28630-DF10-43DF-A84D-B36CA73CE5C5}" dt="2021-04-30T21:37:28.633" v="3075" actId="26606"/>
          <ac:cxnSpMkLst>
            <pc:docMk/>
            <pc:sldMk cId="414191738" sldId="368"/>
            <ac:cxnSpMk id="12" creationId="{B8EC0F70-6AFD-45BE-8F70-52888FC304F7}"/>
          </ac:cxnSpMkLst>
        </pc:cxnChg>
        <pc:cxnChg chg="add del">
          <ac:chgData name="Jun Liu" userId="93878cc0-42b6-45bc-897c-9d155fde8328" providerId="ADAL" clId="{FAD28630-DF10-43DF-A84D-B36CA73CE5C5}" dt="2021-04-30T21:37:30.103" v="3077" actId="26606"/>
          <ac:cxnSpMkLst>
            <pc:docMk/>
            <pc:sldMk cId="414191738" sldId="368"/>
            <ac:cxnSpMk id="15" creationId="{B2E2B165-FEB0-4AB6-BA83-CAA1677EE249}"/>
          </ac:cxnSpMkLst>
        </pc:cxnChg>
      </pc:sldChg>
      <pc:sldChg chg="addSp delSp modSp add mod setBg setClrOvrMap">
        <pc:chgData name="Jun Liu" userId="93878cc0-42b6-45bc-897c-9d155fde8328" providerId="ADAL" clId="{FAD28630-DF10-43DF-A84D-B36CA73CE5C5}" dt="2021-04-30T21:54:36.408" v="3776" actId="113"/>
        <pc:sldMkLst>
          <pc:docMk/>
          <pc:sldMk cId="1714467635" sldId="368"/>
        </pc:sldMkLst>
        <pc:spChg chg="mod">
          <ac:chgData name="Jun Liu" userId="93878cc0-42b6-45bc-897c-9d155fde8328" providerId="ADAL" clId="{FAD28630-DF10-43DF-A84D-B36CA73CE5C5}" dt="2021-04-30T21:54:29.629" v="3774" actId="403"/>
          <ac:spMkLst>
            <pc:docMk/>
            <pc:sldMk cId="1714467635" sldId="368"/>
            <ac:spMk id="2" creationId="{7306AD30-3295-4EA5-8B4F-637013222371}"/>
          </ac:spMkLst>
        </pc:spChg>
        <pc:spChg chg="mod">
          <ac:chgData name="Jun Liu" userId="93878cc0-42b6-45bc-897c-9d155fde8328" providerId="ADAL" clId="{FAD28630-DF10-43DF-A84D-B36CA73CE5C5}" dt="2021-04-30T21:54:36.408" v="3776" actId="113"/>
          <ac:spMkLst>
            <pc:docMk/>
            <pc:sldMk cId="1714467635" sldId="368"/>
            <ac:spMk id="3" creationId="{DB2B2690-F62B-4496-B146-9D77E75E9FCE}"/>
          </ac:spMkLst>
        </pc:spChg>
        <pc:spChg chg="del mod">
          <ac:chgData name="Jun Liu" userId="93878cc0-42b6-45bc-897c-9d155fde8328" providerId="ADAL" clId="{FAD28630-DF10-43DF-A84D-B36CA73CE5C5}" dt="2021-04-30T21:53:38.387" v="3755" actId="478"/>
          <ac:spMkLst>
            <pc:docMk/>
            <pc:sldMk cId="1714467635" sldId="368"/>
            <ac:spMk id="4" creationId="{2A1B643D-ACB4-4D5A-B264-5C6DFB010130}"/>
          </ac:spMkLst>
        </pc:spChg>
        <pc:spChg chg="add">
          <ac:chgData name="Jun Liu" userId="93878cc0-42b6-45bc-897c-9d155fde8328" providerId="ADAL" clId="{FAD28630-DF10-43DF-A84D-B36CA73CE5C5}" dt="2021-04-30T21:54:19.223" v="3768" actId="26606"/>
          <ac:spMkLst>
            <pc:docMk/>
            <pc:sldMk cId="1714467635" sldId="368"/>
            <ac:spMk id="6" creationId="{C5E6CFF1-2F42-4E10-9A97-F116F46F53FE}"/>
          </ac:spMkLst>
        </pc:spChg>
        <pc:spChg chg="add del">
          <ac:chgData name="Jun Liu" userId="93878cc0-42b6-45bc-897c-9d155fde8328" providerId="ADAL" clId="{FAD28630-DF10-43DF-A84D-B36CA73CE5C5}" dt="2021-04-30T21:54:08.768" v="3766" actId="26606"/>
          <ac:spMkLst>
            <pc:docMk/>
            <pc:sldMk cId="1714467635" sldId="368"/>
            <ac:spMk id="9" creationId="{2B1D4F77-A17C-43D7-B7FA-545148E4E93D}"/>
          </ac:spMkLst>
        </pc:spChg>
        <pc:picChg chg="add del">
          <ac:chgData name="Jun Liu" userId="93878cc0-42b6-45bc-897c-9d155fde8328" providerId="ADAL" clId="{FAD28630-DF10-43DF-A84D-B36CA73CE5C5}" dt="2021-04-30T21:54:08.768" v="3766" actId="26606"/>
          <ac:picMkLst>
            <pc:docMk/>
            <pc:sldMk cId="1714467635" sldId="368"/>
            <ac:picMk id="5" creationId="{2F168815-A36F-415B-BAB6-4E7802C17217}"/>
          </ac:picMkLst>
        </pc:picChg>
        <pc:picChg chg="add">
          <ac:chgData name="Jun Liu" userId="93878cc0-42b6-45bc-897c-9d155fde8328" providerId="ADAL" clId="{FAD28630-DF10-43DF-A84D-B36CA73CE5C5}" dt="2021-04-30T21:54:19.223" v="3768" actId="26606"/>
          <ac:picMkLst>
            <pc:docMk/>
            <pc:sldMk cId="1714467635" sldId="368"/>
            <ac:picMk id="7" creationId="{EEF3F3D5-ADD7-417E-8577-9F2E2C747E83}"/>
          </ac:picMkLst>
        </pc:picChg>
        <pc:cxnChg chg="add">
          <ac:chgData name="Jun Liu" userId="93878cc0-42b6-45bc-897c-9d155fde8328" providerId="ADAL" clId="{FAD28630-DF10-43DF-A84D-B36CA73CE5C5}" dt="2021-04-30T21:54:19.223" v="3768" actId="26606"/>
          <ac:cxnSpMkLst>
            <pc:docMk/>
            <pc:sldMk cId="1714467635" sldId="368"/>
            <ac:cxnSpMk id="11" creationId="{67182200-4859-4C8D-BCBB-55B245C28BA3}"/>
          </ac:cxnSpMkLst>
        </pc:cxnChg>
      </pc:sldChg>
    </pc:docChg>
  </pc:docChgLst>
  <pc:docChgLst>
    <pc:chgData name="Jun Liu" userId="93878cc0-42b6-45bc-897c-9d155fde8328" providerId="ADAL" clId="{F83185D6-BA64-4D01-BF10-910D956A4ADD}"/>
    <pc:docChg chg="modSld">
      <pc:chgData name="Jun Liu" userId="93878cc0-42b6-45bc-897c-9d155fde8328" providerId="ADAL" clId="{F83185D6-BA64-4D01-BF10-910D956A4ADD}" dt="2021-05-01T02:28:14.235" v="4" actId="729"/>
      <pc:docMkLst>
        <pc:docMk/>
      </pc:docMkLst>
      <pc:sldChg chg="modSp mod">
        <pc:chgData name="Jun Liu" userId="93878cc0-42b6-45bc-897c-9d155fde8328" providerId="ADAL" clId="{F83185D6-BA64-4D01-BF10-910D956A4ADD}" dt="2021-05-01T02:28:08.994" v="3" actId="207"/>
        <pc:sldMkLst>
          <pc:docMk/>
          <pc:sldMk cId="3036526660" sldId="274"/>
        </pc:sldMkLst>
        <pc:spChg chg="mod">
          <ac:chgData name="Jun Liu" userId="93878cc0-42b6-45bc-897c-9d155fde8328" providerId="ADAL" clId="{F83185D6-BA64-4D01-BF10-910D956A4ADD}" dt="2021-05-01T02:28:08.994" v="3" actId="207"/>
          <ac:spMkLst>
            <pc:docMk/>
            <pc:sldMk cId="3036526660" sldId="274"/>
            <ac:spMk id="21" creationId="{B58F2AD0-E17D-418A-8392-639B47B3319D}"/>
          </ac:spMkLst>
        </pc:spChg>
      </pc:sldChg>
      <pc:sldChg chg="mod modShow">
        <pc:chgData name="Jun Liu" userId="93878cc0-42b6-45bc-897c-9d155fde8328" providerId="ADAL" clId="{F83185D6-BA64-4D01-BF10-910D956A4ADD}" dt="2021-05-01T02:28:14.235" v="4" actId="729"/>
        <pc:sldMkLst>
          <pc:docMk/>
          <pc:sldMk cId="617676195" sldId="277"/>
        </pc:sldMkLst>
      </pc:sldChg>
      <pc:sldChg chg="mod modShow">
        <pc:chgData name="Jun Liu" userId="93878cc0-42b6-45bc-897c-9d155fde8328" providerId="ADAL" clId="{F83185D6-BA64-4D01-BF10-910D956A4ADD}" dt="2021-05-01T02:27:24.360" v="2" actId="729"/>
        <pc:sldMkLst>
          <pc:docMk/>
          <pc:sldMk cId="2897066813" sldId="329"/>
        </pc:sldMkLst>
      </pc:sldChg>
      <pc:sldChg chg="mod modShow">
        <pc:chgData name="Jun Liu" userId="93878cc0-42b6-45bc-897c-9d155fde8328" providerId="ADAL" clId="{F83185D6-BA64-4D01-BF10-910D956A4ADD}" dt="2021-05-01T02:26:53.752" v="1" actId="729"/>
        <pc:sldMkLst>
          <pc:docMk/>
          <pc:sldMk cId="3054331149" sldId="338"/>
        </pc:sldMkLst>
      </pc:sldChg>
      <pc:sldChg chg="mod modShow">
        <pc:chgData name="Jun Liu" userId="93878cc0-42b6-45bc-897c-9d155fde8328" providerId="ADAL" clId="{F83185D6-BA64-4D01-BF10-910D956A4ADD}" dt="2021-05-01T02:26:22.612" v="0" actId="729"/>
        <pc:sldMkLst>
          <pc:docMk/>
          <pc:sldMk cId="3998204411" sldId="357"/>
        </pc:sldMkLst>
      </pc:sldChg>
      <pc:sldChg chg="mod modShow">
        <pc:chgData name="Jun Liu" userId="93878cc0-42b6-45bc-897c-9d155fde8328" providerId="ADAL" clId="{F83185D6-BA64-4D01-BF10-910D956A4ADD}" dt="2021-05-01T02:26:22.612" v="0" actId="729"/>
        <pc:sldMkLst>
          <pc:docMk/>
          <pc:sldMk cId="2744637024" sldId="373"/>
        </pc:sldMkLst>
      </pc:sldChg>
    </pc:docChg>
  </pc:docChgLst>
  <pc:docChgLst>
    <pc:chgData name="Jun Liu" userId="93878cc0-42b6-45bc-897c-9d155fde8328" providerId="ADAL" clId="{649323EC-EB0F-43CE-8BD6-7EADB84989CC}"/>
    <pc:docChg chg="undo custSel modSld">
      <pc:chgData name="Jun Liu" userId="93878cc0-42b6-45bc-897c-9d155fde8328" providerId="ADAL" clId="{649323EC-EB0F-43CE-8BD6-7EADB84989CC}" dt="2021-04-29T23:07:54.769" v="1798" actId="1076"/>
      <pc:docMkLst>
        <pc:docMk/>
      </pc:docMkLst>
      <pc:sldChg chg="addSp delSp modSp mod setBg">
        <pc:chgData name="Jun Liu" userId="93878cc0-42b6-45bc-897c-9d155fde8328" providerId="ADAL" clId="{649323EC-EB0F-43CE-8BD6-7EADB84989CC}" dt="2021-04-29T23:07:54.769" v="1798" actId="1076"/>
        <pc:sldMkLst>
          <pc:docMk/>
          <pc:sldMk cId="2357879230" sldId="305"/>
        </pc:sldMkLst>
        <pc:spChg chg="mod">
          <ac:chgData name="Jun Liu" userId="93878cc0-42b6-45bc-897c-9d155fde8328" providerId="ADAL" clId="{649323EC-EB0F-43CE-8BD6-7EADB84989CC}" dt="2021-04-29T23:06:48.855" v="1786" actId="26606"/>
          <ac:spMkLst>
            <pc:docMk/>
            <pc:sldMk cId="2357879230" sldId="305"/>
            <ac:spMk id="2" creationId="{00000000-0000-0000-0000-000000000000}"/>
          </ac:spMkLst>
        </pc:spChg>
        <pc:spChg chg="mod">
          <ac:chgData name="Jun Liu" userId="93878cc0-42b6-45bc-897c-9d155fde8328" providerId="ADAL" clId="{649323EC-EB0F-43CE-8BD6-7EADB84989CC}" dt="2021-04-29T23:06:48.855" v="1786" actId="26606"/>
          <ac:spMkLst>
            <pc:docMk/>
            <pc:sldMk cId="2357879230" sldId="305"/>
            <ac:spMk id="29" creationId="{D18B5723-A380-404D-AF5B-6D92C85AEFF3}"/>
          </ac:spMkLst>
        </pc:spChg>
        <pc:spChg chg="add del">
          <ac:chgData name="Jun Liu" userId="93878cc0-42b6-45bc-897c-9d155fde8328" providerId="ADAL" clId="{649323EC-EB0F-43CE-8BD6-7EADB84989CC}" dt="2021-04-29T23:06:48.855" v="1786" actId="26606"/>
          <ac:spMkLst>
            <pc:docMk/>
            <pc:sldMk cId="2357879230" sldId="305"/>
            <ac:spMk id="34" creationId="{146B3DF3-4614-46A9-9E5E-D14431DCC694}"/>
          </ac:spMkLst>
        </pc:spChg>
        <pc:grpChg chg="add del">
          <ac:chgData name="Jun Liu" userId="93878cc0-42b6-45bc-897c-9d155fde8328" providerId="ADAL" clId="{649323EC-EB0F-43CE-8BD6-7EADB84989CC}" dt="2021-04-29T23:06:48.855" v="1786" actId="26606"/>
          <ac:grpSpMkLst>
            <pc:docMk/>
            <pc:sldMk cId="2357879230" sldId="305"/>
            <ac:grpSpMk id="36" creationId="{96AF5BED-1831-4A88-91BC-55D58BF9F232}"/>
          </ac:grpSpMkLst>
        </pc:grpChg>
        <pc:picChg chg="add mod ord">
          <ac:chgData name="Jun Liu" userId="93878cc0-42b6-45bc-897c-9d155fde8328" providerId="ADAL" clId="{649323EC-EB0F-43CE-8BD6-7EADB84989CC}" dt="2021-04-29T23:06:48.855" v="1786" actId="26606"/>
          <ac:picMkLst>
            <pc:docMk/>
            <pc:sldMk cId="2357879230" sldId="305"/>
            <ac:picMk id="4" creationId="{6C2B4AEF-881E-44E7-A4EC-6F3BF6113EDE}"/>
          </ac:picMkLst>
        </pc:picChg>
        <pc:picChg chg="add del mod">
          <ac:chgData name="Jun Liu" userId="93878cc0-42b6-45bc-897c-9d155fde8328" providerId="ADAL" clId="{649323EC-EB0F-43CE-8BD6-7EADB84989CC}" dt="2021-04-29T23:06:28.943" v="1781" actId="478"/>
          <ac:picMkLst>
            <pc:docMk/>
            <pc:sldMk cId="2357879230" sldId="305"/>
            <ac:picMk id="5" creationId="{50DA775A-849F-434C-854B-A6FA84B53C3C}"/>
          </ac:picMkLst>
        </pc:picChg>
        <pc:picChg chg="add del mod">
          <ac:chgData name="Jun Liu" userId="93878cc0-42b6-45bc-897c-9d155fde8328" providerId="ADAL" clId="{649323EC-EB0F-43CE-8BD6-7EADB84989CC}" dt="2021-04-29T23:06:34.459" v="1783"/>
          <ac:picMkLst>
            <pc:docMk/>
            <pc:sldMk cId="2357879230" sldId="305"/>
            <ac:picMk id="6" creationId="{A8149B03-4971-48F7-AC37-6EAD17EC603F}"/>
          </ac:picMkLst>
        </pc:picChg>
        <pc:picChg chg="add del mod">
          <ac:chgData name="Jun Liu" userId="93878cc0-42b6-45bc-897c-9d155fde8328" providerId="ADAL" clId="{649323EC-EB0F-43CE-8BD6-7EADB84989CC}" dt="2021-04-29T23:06:56.094" v="1789" actId="478"/>
          <ac:picMkLst>
            <pc:docMk/>
            <pc:sldMk cId="2357879230" sldId="305"/>
            <ac:picMk id="7" creationId="{0E382911-64B9-43AC-84F5-068C0606EC5C}"/>
          </ac:picMkLst>
        </pc:picChg>
        <pc:picChg chg="add mod">
          <ac:chgData name="Jun Liu" userId="93878cc0-42b6-45bc-897c-9d155fde8328" providerId="ADAL" clId="{649323EC-EB0F-43CE-8BD6-7EADB84989CC}" dt="2021-04-29T23:07:54.769" v="1798" actId="1076"/>
          <ac:picMkLst>
            <pc:docMk/>
            <pc:sldMk cId="2357879230" sldId="305"/>
            <ac:picMk id="1026" creationId="{C2A321AC-A298-4FFF-BD57-D7B1800439BB}"/>
          </ac:picMkLst>
        </pc:picChg>
      </pc:sldChg>
      <pc:sldChg chg="addSp modSp mod">
        <pc:chgData name="Jun Liu" userId="93878cc0-42b6-45bc-897c-9d155fde8328" providerId="ADAL" clId="{649323EC-EB0F-43CE-8BD6-7EADB84989CC}" dt="2021-04-29T23:04:21.197" v="1690" actId="1076"/>
        <pc:sldMkLst>
          <pc:docMk/>
          <pc:sldMk cId="2716044226" sldId="319"/>
        </pc:sldMkLst>
        <pc:spChg chg="mod">
          <ac:chgData name="Jun Liu" userId="93878cc0-42b6-45bc-897c-9d155fde8328" providerId="ADAL" clId="{649323EC-EB0F-43CE-8BD6-7EADB84989CC}" dt="2021-04-29T23:03:24.245" v="1675" actId="20577"/>
          <ac:spMkLst>
            <pc:docMk/>
            <pc:sldMk cId="2716044226" sldId="319"/>
            <ac:spMk id="3" creationId="{611A8A7F-8E8E-43E5-916F-8EC79B0D6118}"/>
          </ac:spMkLst>
        </pc:spChg>
        <pc:spChg chg="add mod">
          <ac:chgData name="Jun Liu" userId="93878cc0-42b6-45bc-897c-9d155fde8328" providerId="ADAL" clId="{649323EC-EB0F-43CE-8BD6-7EADB84989CC}" dt="2021-04-29T23:04:21.197" v="1690" actId="1076"/>
          <ac:spMkLst>
            <pc:docMk/>
            <pc:sldMk cId="2716044226" sldId="319"/>
            <ac:spMk id="5" creationId="{F77C607A-9F0E-463B-8AD9-511DF1157EA6}"/>
          </ac:spMkLst>
        </pc:spChg>
      </pc:sldChg>
      <pc:sldChg chg="addSp delSp modSp mod modAnim">
        <pc:chgData name="Jun Liu" userId="93878cc0-42b6-45bc-897c-9d155fde8328" providerId="ADAL" clId="{649323EC-EB0F-43CE-8BD6-7EADB84989CC}" dt="2021-04-29T23:06:02.807" v="1778"/>
        <pc:sldMkLst>
          <pc:docMk/>
          <pc:sldMk cId="2060641757" sldId="335"/>
        </pc:sldMkLst>
        <pc:spChg chg="mod">
          <ac:chgData name="Jun Liu" userId="93878cc0-42b6-45bc-897c-9d155fde8328" providerId="ADAL" clId="{649323EC-EB0F-43CE-8BD6-7EADB84989CC}" dt="2021-04-29T23:01:10.181" v="1531" actId="20577"/>
          <ac:spMkLst>
            <pc:docMk/>
            <pc:sldMk cId="2060641757" sldId="335"/>
            <ac:spMk id="2" creationId="{8E840BA8-9218-400C-98FF-B6BC2731F23E}"/>
          </ac:spMkLst>
        </pc:spChg>
        <pc:spChg chg="add del mod">
          <ac:chgData name="Jun Liu" userId="93878cc0-42b6-45bc-897c-9d155fde8328" providerId="ADAL" clId="{649323EC-EB0F-43CE-8BD6-7EADB84989CC}" dt="2021-04-29T23:02:48.762" v="1666" actId="21"/>
          <ac:spMkLst>
            <pc:docMk/>
            <pc:sldMk cId="2060641757" sldId="335"/>
            <ac:spMk id="3" creationId="{1F78EED0-CCB2-4829-8C87-F6F3F82101E6}"/>
          </ac:spMkLst>
        </pc:spChg>
        <pc:spChg chg="mod">
          <ac:chgData name="Jun Liu" userId="93878cc0-42b6-45bc-897c-9d155fde8328" providerId="ADAL" clId="{649323EC-EB0F-43CE-8BD6-7EADB84989CC}" dt="2021-04-29T23:05:35.222" v="1777" actId="20577"/>
          <ac:spMkLst>
            <pc:docMk/>
            <pc:sldMk cId="2060641757" sldId="335"/>
            <ac:spMk id="5" creationId="{8903C649-8AB5-472D-9BD5-1369324EE8A3}"/>
          </ac:spMkLst>
        </pc:spChg>
        <pc:spChg chg="add mod">
          <ac:chgData name="Jun Liu" userId="93878cc0-42b6-45bc-897c-9d155fde8328" providerId="ADAL" clId="{649323EC-EB0F-43CE-8BD6-7EADB84989CC}" dt="2021-04-29T23:04:30.450" v="1692" actId="1076"/>
          <ac:spMkLst>
            <pc:docMk/>
            <pc:sldMk cId="2060641757" sldId="335"/>
            <ac:spMk id="6" creationId="{3F2C0FF8-0EA5-4D4E-8CF9-E9CC294911C8}"/>
          </ac:spMkLst>
        </pc:spChg>
        <pc:picChg chg="add mod">
          <ac:chgData name="Jun Liu" userId="93878cc0-42b6-45bc-897c-9d155fde8328" providerId="ADAL" clId="{649323EC-EB0F-43CE-8BD6-7EADB84989CC}" dt="2021-04-29T23:06:02.807" v="1778"/>
          <ac:picMkLst>
            <pc:docMk/>
            <pc:sldMk cId="2060641757" sldId="335"/>
            <ac:picMk id="7" creationId="{2C991985-5C8D-430E-B868-C71EF73629E4}"/>
          </ac:picMkLst>
        </pc:picChg>
      </pc:sldChg>
    </pc:docChg>
  </pc:docChgLst>
  <pc:docChgLst>
    <pc:chgData name="Jun Liu" userId="93878cc0-42b6-45bc-897c-9d155fde8328" providerId="ADAL" clId="{F1C0D677-C2C8-42F5-92BB-E74D364D44C4}"/>
    <pc:docChg chg="modSld">
      <pc:chgData name="Jun Liu" userId="93878cc0-42b6-45bc-897c-9d155fde8328" providerId="ADAL" clId="{F1C0D677-C2C8-42F5-92BB-E74D364D44C4}" dt="2021-05-03T15:35:36.783" v="181" actId="20577"/>
      <pc:docMkLst>
        <pc:docMk/>
      </pc:docMkLst>
      <pc:sldChg chg="modSp mod">
        <pc:chgData name="Jun Liu" userId="93878cc0-42b6-45bc-897c-9d155fde8328" providerId="ADAL" clId="{F1C0D677-C2C8-42F5-92BB-E74D364D44C4}" dt="2021-05-03T15:35:36.783" v="181" actId="20577"/>
        <pc:sldMkLst>
          <pc:docMk/>
          <pc:sldMk cId="348230990" sldId="293"/>
        </pc:sldMkLst>
        <pc:spChg chg="mod">
          <ac:chgData name="Jun Liu" userId="93878cc0-42b6-45bc-897c-9d155fde8328" providerId="ADAL" clId="{F1C0D677-C2C8-42F5-92BB-E74D364D44C4}" dt="2021-05-03T15:35:36.783" v="181" actId="20577"/>
          <ac:spMkLst>
            <pc:docMk/>
            <pc:sldMk cId="348230990" sldId="293"/>
            <ac:spMk id="10" creationId="{614A5A84-2EEE-4315-BB91-84B476F62614}"/>
          </ac:spMkLst>
        </pc:spChg>
      </pc:sldChg>
      <pc:sldChg chg="modSp mod">
        <pc:chgData name="Jun Liu" userId="93878cc0-42b6-45bc-897c-9d155fde8328" providerId="ADAL" clId="{F1C0D677-C2C8-42F5-92BB-E74D364D44C4}" dt="2021-05-03T14:24:35.950" v="0" actId="2711"/>
        <pc:sldMkLst>
          <pc:docMk/>
          <pc:sldMk cId="81599345" sldId="343"/>
        </pc:sldMkLst>
        <pc:graphicFrameChg chg="modGraphic">
          <ac:chgData name="Jun Liu" userId="93878cc0-42b6-45bc-897c-9d155fde8328" providerId="ADAL" clId="{F1C0D677-C2C8-42F5-92BB-E74D364D44C4}" dt="2021-05-03T14:24:35.950" v="0" actId="2711"/>
          <ac:graphicFrameMkLst>
            <pc:docMk/>
            <pc:sldMk cId="81599345" sldId="343"/>
            <ac:graphicFrameMk id="4" creationId="{3EA47788-A655-4C6C-87C1-2422CF4B196B}"/>
          </ac:graphicFrameMkLst>
        </pc:graphicFrameChg>
      </pc:sldChg>
      <pc:sldChg chg="modSp">
        <pc:chgData name="Jun Liu" userId="93878cc0-42b6-45bc-897c-9d155fde8328" providerId="ADAL" clId="{F1C0D677-C2C8-42F5-92BB-E74D364D44C4}" dt="2021-05-03T15:07:58.170" v="180" actId="20577"/>
        <pc:sldMkLst>
          <pc:docMk/>
          <pc:sldMk cId="3878099331" sldId="355"/>
        </pc:sldMkLst>
        <pc:graphicFrameChg chg="mod">
          <ac:chgData name="Jun Liu" userId="93878cc0-42b6-45bc-897c-9d155fde8328" providerId="ADAL" clId="{F1C0D677-C2C8-42F5-92BB-E74D364D44C4}" dt="2021-05-03T15:07:58.170" v="180" actId="20577"/>
          <ac:graphicFrameMkLst>
            <pc:docMk/>
            <pc:sldMk cId="3878099331" sldId="355"/>
            <ac:graphicFrameMk id="56" creationId="{474D80DA-0820-43A1-AEFF-1F6A501FFA6A}"/>
          </ac:graphicFrameMkLst>
        </pc:graphicFrameChg>
      </pc:sldChg>
      <pc:sldChg chg="modSp mod">
        <pc:chgData name="Jun Liu" userId="93878cc0-42b6-45bc-897c-9d155fde8328" providerId="ADAL" clId="{F1C0D677-C2C8-42F5-92BB-E74D364D44C4}" dt="2021-05-03T14:44:33.337" v="163" actId="20577"/>
        <pc:sldMkLst>
          <pc:docMk/>
          <pc:sldMk cId="805263227" sldId="376"/>
        </pc:sldMkLst>
        <pc:spChg chg="mod">
          <ac:chgData name="Jun Liu" userId="93878cc0-42b6-45bc-897c-9d155fde8328" providerId="ADAL" clId="{F1C0D677-C2C8-42F5-92BB-E74D364D44C4}" dt="2021-05-03T14:44:33.337" v="163" actId="20577"/>
          <ac:spMkLst>
            <pc:docMk/>
            <pc:sldMk cId="805263227" sldId="376"/>
            <ac:spMk id="7" creationId="{EAF83CD9-608B-4694-8625-766DB4926ADD}"/>
          </ac:spMkLst>
        </pc:spChg>
      </pc:sldChg>
    </pc:docChg>
  </pc:docChgLst>
  <pc:docChgLst>
    <pc:chgData name="Jun Liu" userId="93878cc0-42b6-45bc-897c-9d155fde8328" providerId="ADAL" clId="{7C59B8BA-A6B4-4F5E-9F0F-6CADDF14E81A}"/>
    <pc:docChg chg="undo redo custSel mod addSld delSld modSld">
      <pc:chgData name="Jun Liu" userId="93878cc0-42b6-45bc-897c-9d155fde8328" providerId="ADAL" clId="{7C59B8BA-A6B4-4F5E-9F0F-6CADDF14E81A}" dt="2021-04-29T22:03:51.120" v="1140" actId="27636"/>
      <pc:docMkLst>
        <pc:docMk/>
      </pc:docMkLst>
      <pc:sldChg chg="del">
        <pc:chgData name="Jun Liu" userId="93878cc0-42b6-45bc-897c-9d155fde8328" providerId="ADAL" clId="{7C59B8BA-A6B4-4F5E-9F0F-6CADDF14E81A}" dt="2021-04-29T21:47:35.920" v="2" actId="2696"/>
        <pc:sldMkLst>
          <pc:docMk/>
          <pc:sldMk cId="1373226340" sldId="259"/>
        </pc:sldMkLst>
      </pc:sldChg>
      <pc:sldChg chg="addSp delSp modSp add del mod setBg setClrOvrMap">
        <pc:chgData name="Jun Liu" userId="93878cc0-42b6-45bc-897c-9d155fde8328" providerId="ADAL" clId="{7C59B8BA-A6B4-4F5E-9F0F-6CADDF14E81A}" dt="2021-04-29T22:00:28.828" v="984" actId="5793"/>
        <pc:sldMkLst>
          <pc:docMk/>
          <pc:sldMk cId="937370163" sldId="261"/>
        </pc:sldMkLst>
        <pc:spChg chg="mod">
          <ac:chgData name="Jun Liu" userId="93878cc0-42b6-45bc-897c-9d155fde8328" providerId="ADAL" clId="{7C59B8BA-A6B4-4F5E-9F0F-6CADDF14E81A}" dt="2021-04-29T22:00:28.828" v="984" actId="5793"/>
          <ac:spMkLst>
            <pc:docMk/>
            <pc:sldMk cId="937370163" sldId="261"/>
            <ac:spMk id="2" creationId="{00000000-0000-0000-0000-000000000000}"/>
          </ac:spMkLst>
        </pc:spChg>
        <pc:spChg chg="add mod">
          <ac:chgData name="Jun Liu" userId="93878cc0-42b6-45bc-897c-9d155fde8328" providerId="ADAL" clId="{7C59B8BA-A6B4-4F5E-9F0F-6CADDF14E81A}" dt="2021-04-29T22:00:26.809" v="983" actId="1076"/>
          <ac:spMkLst>
            <pc:docMk/>
            <pc:sldMk cId="937370163" sldId="261"/>
            <ac:spMk id="3" creationId="{AAC9B1D7-CC8A-4E7E-AB04-1B4AE00F8A5F}"/>
          </ac:spMkLst>
        </pc:spChg>
        <pc:spChg chg="mod">
          <ac:chgData name="Jun Liu" userId="93878cc0-42b6-45bc-897c-9d155fde8328" providerId="ADAL" clId="{7C59B8BA-A6B4-4F5E-9F0F-6CADDF14E81A}" dt="2021-04-29T21:58:32.605" v="841" actId="6549"/>
          <ac:spMkLst>
            <pc:docMk/>
            <pc:sldMk cId="937370163" sldId="261"/>
            <ac:spMk id="6" creationId="{C017A97D-9655-4C28-B756-DFA5402571CC}"/>
          </ac:spMkLst>
        </pc:spChg>
        <pc:spChg chg="del">
          <ac:chgData name="Jun Liu" userId="93878cc0-42b6-45bc-897c-9d155fde8328" providerId="ADAL" clId="{7C59B8BA-A6B4-4F5E-9F0F-6CADDF14E81A}" dt="2021-04-29T21:58:37.834" v="844" actId="478"/>
          <ac:spMkLst>
            <pc:docMk/>
            <pc:sldMk cId="937370163" sldId="261"/>
            <ac:spMk id="7" creationId="{6B3DC54E-E5F1-429C-AE84-0E85A8301211}"/>
          </ac:spMkLst>
        </pc:spChg>
        <pc:spChg chg="del ord">
          <ac:chgData name="Jun Liu" userId="93878cc0-42b6-45bc-897c-9d155fde8328" providerId="ADAL" clId="{7C59B8BA-A6B4-4F5E-9F0F-6CADDF14E81A}" dt="2021-04-29T21:58:59.412" v="850" actId="478"/>
          <ac:spMkLst>
            <pc:docMk/>
            <pc:sldMk cId="937370163" sldId="261"/>
            <ac:spMk id="9" creationId="{4E59905F-4766-4173-A0FB-2174C0B63D95}"/>
          </ac:spMkLst>
        </pc:spChg>
        <pc:spChg chg="add del">
          <ac:chgData name="Jun Liu" userId="93878cc0-42b6-45bc-897c-9d155fde8328" providerId="ADAL" clId="{7C59B8BA-A6B4-4F5E-9F0F-6CADDF14E81A}" dt="2021-04-29T21:58:50.069" v="846" actId="26606"/>
          <ac:spMkLst>
            <pc:docMk/>
            <pc:sldMk cId="937370163" sldId="261"/>
            <ac:spMk id="15" creationId="{C1DD1A8A-57D5-4A81-AD04-532B043C5611}"/>
          </ac:spMkLst>
        </pc:spChg>
        <pc:spChg chg="add del">
          <ac:chgData name="Jun Liu" userId="93878cc0-42b6-45bc-897c-9d155fde8328" providerId="ADAL" clId="{7C59B8BA-A6B4-4F5E-9F0F-6CADDF14E81A}" dt="2021-04-29T21:58:50.069" v="846" actId="26606"/>
          <ac:spMkLst>
            <pc:docMk/>
            <pc:sldMk cId="937370163" sldId="261"/>
            <ac:spMk id="17" creationId="{007891EC-4501-44ED-A8C8-B11B6DB767AB}"/>
          </ac:spMkLst>
        </pc:spChg>
        <pc:spChg chg="add del">
          <ac:chgData name="Jun Liu" userId="93878cc0-42b6-45bc-897c-9d155fde8328" providerId="ADAL" clId="{7C59B8BA-A6B4-4F5E-9F0F-6CADDF14E81A}" dt="2021-04-29T21:58:57.606" v="848" actId="26606"/>
          <ac:spMkLst>
            <pc:docMk/>
            <pc:sldMk cId="937370163" sldId="261"/>
            <ac:spMk id="19" creationId="{E49CC64F-7275-4E33-961B-0C5CDC439875}"/>
          </ac:spMkLst>
        </pc:spChg>
        <pc:spChg chg="add">
          <ac:chgData name="Jun Liu" userId="93878cc0-42b6-45bc-897c-9d155fde8328" providerId="ADAL" clId="{7C59B8BA-A6B4-4F5E-9F0F-6CADDF14E81A}" dt="2021-04-29T21:58:57.643" v="849" actId="26606"/>
          <ac:spMkLst>
            <pc:docMk/>
            <pc:sldMk cId="937370163" sldId="261"/>
            <ac:spMk id="21" creationId="{08C9B587-E65E-4B52-B37C-ABEBB6E87928}"/>
          </ac:spMkLst>
        </pc:spChg>
        <pc:spChg chg="add">
          <ac:chgData name="Jun Liu" userId="93878cc0-42b6-45bc-897c-9d155fde8328" providerId="ADAL" clId="{7C59B8BA-A6B4-4F5E-9F0F-6CADDF14E81A}" dt="2021-04-29T21:58:57.643" v="849" actId="26606"/>
          <ac:spMkLst>
            <pc:docMk/>
            <pc:sldMk cId="937370163" sldId="261"/>
            <ac:spMk id="22" creationId="{E91DC736-0EF8-4F87-9146-EBF1D2EE4D3D}"/>
          </ac:spMkLst>
        </pc:spChg>
        <pc:spChg chg="add">
          <ac:chgData name="Jun Liu" userId="93878cc0-42b6-45bc-897c-9d155fde8328" providerId="ADAL" clId="{7C59B8BA-A6B4-4F5E-9F0F-6CADDF14E81A}" dt="2021-04-29T21:58:57.643" v="849" actId="26606"/>
          <ac:spMkLst>
            <pc:docMk/>
            <pc:sldMk cId="937370163" sldId="261"/>
            <ac:spMk id="23" creationId="{097CD68E-23E3-4007-8847-CD0944C4F7BE}"/>
          </ac:spMkLst>
        </pc:spChg>
        <pc:spChg chg="add">
          <ac:chgData name="Jun Liu" userId="93878cc0-42b6-45bc-897c-9d155fde8328" providerId="ADAL" clId="{7C59B8BA-A6B4-4F5E-9F0F-6CADDF14E81A}" dt="2021-04-29T21:58:57.643" v="849" actId="26606"/>
          <ac:spMkLst>
            <pc:docMk/>
            <pc:sldMk cId="937370163" sldId="261"/>
            <ac:spMk id="24" creationId="{AF2F604E-43BE-4DC3-B983-E071523364F8}"/>
          </ac:spMkLst>
        </pc:spChg>
        <pc:grpChg chg="del">
          <ac:chgData name="Jun Liu" userId="93878cc0-42b6-45bc-897c-9d155fde8328" providerId="ADAL" clId="{7C59B8BA-A6B4-4F5E-9F0F-6CADDF14E81A}" dt="2021-04-29T21:58:33.571" v="843" actId="478"/>
          <ac:grpSpMkLst>
            <pc:docMk/>
            <pc:sldMk cId="937370163" sldId="261"/>
            <ac:grpSpMk id="8" creationId="{1991036F-6BCC-42D2-8D6D-ABE2D810D3F1}"/>
          </ac:grpSpMkLst>
        </pc:grpChg>
        <pc:picChg chg="del">
          <ac:chgData name="Jun Liu" userId="93878cc0-42b6-45bc-897c-9d155fde8328" providerId="ADAL" clId="{7C59B8BA-A6B4-4F5E-9F0F-6CADDF14E81A}" dt="2021-04-29T21:58:33.095" v="842" actId="478"/>
          <ac:picMkLst>
            <pc:docMk/>
            <pc:sldMk cId="937370163" sldId="261"/>
            <ac:picMk id="5" creationId="{86B90278-03B3-47DE-A510-783563929D10}"/>
          </ac:picMkLst>
        </pc:picChg>
        <pc:picChg chg="add mod ord">
          <ac:chgData name="Jun Liu" userId="93878cc0-42b6-45bc-897c-9d155fde8328" providerId="ADAL" clId="{7C59B8BA-A6B4-4F5E-9F0F-6CADDF14E81A}" dt="2021-04-29T21:58:57.643" v="849" actId="26606"/>
          <ac:picMkLst>
            <pc:docMk/>
            <pc:sldMk cId="937370163" sldId="261"/>
            <ac:picMk id="10" creationId="{3114A6EA-AD8B-4AC1-8EF4-1BB7DE9915C3}"/>
          </ac:picMkLst>
        </pc:picChg>
      </pc:sldChg>
      <pc:sldChg chg="del">
        <pc:chgData name="Jun Liu" userId="93878cc0-42b6-45bc-897c-9d155fde8328" providerId="ADAL" clId="{7C59B8BA-A6B4-4F5E-9F0F-6CADDF14E81A}" dt="2021-04-29T21:47:36.013" v="4" actId="2696"/>
        <pc:sldMkLst>
          <pc:docMk/>
          <pc:sldMk cId="857579157" sldId="262"/>
        </pc:sldMkLst>
      </pc:sldChg>
      <pc:sldChg chg="del">
        <pc:chgData name="Jun Liu" userId="93878cc0-42b6-45bc-897c-9d155fde8328" providerId="ADAL" clId="{7C59B8BA-A6B4-4F5E-9F0F-6CADDF14E81A}" dt="2021-04-29T21:47:35.950" v="3" actId="2696"/>
        <pc:sldMkLst>
          <pc:docMk/>
          <pc:sldMk cId="4054881176" sldId="269"/>
        </pc:sldMkLst>
      </pc:sldChg>
      <pc:sldChg chg="del">
        <pc:chgData name="Jun Liu" userId="93878cc0-42b6-45bc-897c-9d155fde8328" providerId="ADAL" clId="{7C59B8BA-A6B4-4F5E-9F0F-6CADDF14E81A}" dt="2021-04-29T21:47:36.808" v="16" actId="2696"/>
        <pc:sldMkLst>
          <pc:docMk/>
          <pc:sldMk cId="3214677315" sldId="271"/>
        </pc:sldMkLst>
      </pc:sldChg>
      <pc:sldChg chg="del">
        <pc:chgData name="Jun Liu" userId="93878cc0-42b6-45bc-897c-9d155fde8328" providerId="ADAL" clId="{7C59B8BA-A6B4-4F5E-9F0F-6CADDF14E81A}" dt="2021-04-29T21:47:36.739" v="14" actId="2696"/>
        <pc:sldMkLst>
          <pc:docMk/>
          <pc:sldMk cId="902713395" sldId="272"/>
        </pc:sldMkLst>
      </pc:sldChg>
      <pc:sldChg chg="del">
        <pc:chgData name="Jun Liu" userId="93878cc0-42b6-45bc-897c-9d155fde8328" providerId="ADAL" clId="{7C59B8BA-A6B4-4F5E-9F0F-6CADDF14E81A}" dt="2021-04-29T21:47:36.223" v="6" actId="2696"/>
        <pc:sldMkLst>
          <pc:docMk/>
          <pc:sldMk cId="3036526660" sldId="274"/>
        </pc:sldMkLst>
      </pc:sldChg>
      <pc:sldChg chg="del">
        <pc:chgData name="Jun Liu" userId="93878cc0-42b6-45bc-897c-9d155fde8328" providerId="ADAL" clId="{7C59B8BA-A6B4-4F5E-9F0F-6CADDF14E81A}" dt="2021-04-29T21:47:36.901" v="18" actId="2696"/>
        <pc:sldMkLst>
          <pc:docMk/>
          <pc:sldMk cId="36707227" sldId="277"/>
        </pc:sldMkLst>
      </pc:sldChg>
      <pc:sldChg chg="del">
        <pc:chgData name="Jun Liu" userId="93878cc0-42b6-45bc-897c-9d155fde8328" providerId="ADAL" clId="{7C59B8BA-A6B4-4F5E-9F0F-6CADDF14E81A}" dt="2021-04-29T21:47:36.841" v="17" actId="2696"/>
        <pc:sldMkLst>
          <pc:docMk/>
          <pc:sldMk cId="2000920896" sldId="279"/>
        </pc:sldMkLst>
      </pc:sldChg>
      <pc:sldChg chg="del">
        <pc:chgData name="Jun Liu" userId="93878cc0-42b6-45bc-897c-9d155fde8328" providerId="ADAL" clId="{7C59B8BA-A6B4-4F5E-9F0F-6CADDF14E81A}" dt="2021-04-29T21:47:38.172" v="22" actId="2696"/>
        <pc:sldMkLst>
          <pc:docMk/>
          <pc:sldMk cId="916502009" sldId="280"/>
        </pc:sldMkLst>
      </pc:sldChg>
      <pc:sldChg chg="del">
        <pc:chgData name="Jun Liu" userId="93878cc0-42b6-45bc-897c-9d155fde8328" providerId="ADAL" clId="{7C59B8BA-A6B4-4F5E-9F0F-6CADDF14E81A}" dt="2021-04-29T21:47:38.192" v="23" actId="2696"/>
        <pc:sldMkLst>
          <pc:docMk/>
          <pc:sldMk cId="468882201" sldId="282"/>
        </pc:sldMkLst>
      </pc:sldChg>
      <pc:sldChg chg="del">
        <pc:chgData name="Jun Liu" userId="93878cc0-42b6-45bc-897c-9d155fde8328" providerId="ADAL" clId="{7C59B8BA-A6B4-4F5E-9F0F-6CADDF14E81A}" dt="2021-04-29T21:47:36.404" v="8" actId="2696"/>
        <pc:sldMkLst>
          <pc:docMk/>
          <pc:sldMk cId="4013757031" sldId="286"/>
        </pc:sldMkLst>
      </pc:sldChg>
      <pc:sldChg chg="del">
        <pc:chgData name="Jun Liu" userId="93878cc0-42b6-45bc-897c-9d155fde8328" providerId="ADAL" clId="{7C59B8BA-A6B4-4F5E-9F0F-6CADDF14E81A}" dt="2021-04-29T21:47:38.213" v="24" actId="2696"/>
        <pc:sldMkLst>
          <pc:docMk/>
          <pc:sldMk cId="545976823" sldId="289"/>
        </pc:sldMkLst>
      </pc:sldChg>
      <pc:sldChg chg="del">
        <pc:chgData name="Jun Liu" userId="93878cc0-42b6-45bc-897c-9d155fde8328" providerId="ADAL" clId="{7C59B8BA-A6B4-4F5E-9F0F-6CADDF14E81A}" dt="2021-04-29T21:47:36.466" v="10" actId="2696"/>
        <pc:sldMkLst>
          <pc:docMk/>
          <pc:sldMk cId="712978275" sldId="292"/>
        </pc:sldMkLst>
      </pc:sldChg>
      <pc:sldChg chg="del">
        <pc:chgData name="Jun Liu" userId="93878cc0-42b6-45bc-897c-9d155fde8328" providerId="ADAL" clId="{7C59B8BA-A6B4-4F5E-9F0F-6CADDF14E81A}" dt="2021-04-29T21:47:38.233" v="25" actId="2696"/>
        <pc:sldMkLst>
          <pc:docMk/>
          <pc:sldMk cId="348230990" sldId="293"/>
        </pc:sldMkLst>
      </pc:sldChg>
      <pc:sldChg chg="del">
        <pc:chgData name="Jun Liu" userId="93878cc0-42b6-45bc-897c-9d155fde8328" providerId="ADAL" clId="{7C59B8BA-A6B4-4F5E-9F0F-6CADDF14E81A}" dt="2021-04-29T21:47:36.547" v="11" actId="2696"/>
        <pc:sldMkLst>
          <pc:docMk/>
          <pc:sldMk cId="184516872" sldId="295"/>
        </pc:sldMkLst>
      </pc:sldChg>
      <pc:sldChg chg="del">
        <pc:chgData name="Jun Liu" userId="93878cc0-42b6-45bc-897c-9d155fde8328" providerId="ADAL" clId="{7C59B8BA-A6B4-4F5E-9F0F-6CADDF14E81A}" dt="2021-04-29T21:47:36.709" v="13" actId="2696"/>
        <pc:sldMkLst>
          <pc:docMk/>
          <pc:sldMk cId="596537150" sldId="296"/>
        </pc:sldMkLst>
      </pc:sldChg>
      <pc:sldChg chg="del">
        <pc:chgData name="Jun Liu" userId="93878cc0-42b6-45bc-897c-9d155fde8328" providerId="ADAL" clId="{7C59B8BA-A6B4-4F5E-9F0F-6CADDF14E81A}" dt="2021-04-29T21:47:36.658" v="12" actId="2696"/>
        <pc:sldMkLst>
          <pc:docMk/>
          <pc:sldMk cId="1737091310" sldId="297"/>
        </pc:sldMkLst>
      </pc:sldChg>
      <pc:sldChg chg="del">
        <pc:chgData name="Jun Liu" userId="93878cc0-42b6-45bc-897c-9d155fde8328" providerId="ADAL" clId="{7C59B8BA-A6B4-4F5E-9F0F-6CADDF14E81A}" dt="2021-04-29T21:47:36.363" v="7" actId="2696"/>
        <pc:sldMkLst>
          <pc:docMk/>
          <pc:sldMk cId="2596265165" sldId="298"/>
        </pc:sldMkLst>
      </pc:sldChg>
      <pc:sldChg chg="del">
        <pc:chgData name="Jun Liu" userId="93878cc0-42b6-45bc-897c-9d155fde8328" providerId="ADAL" clId="{7C59B8BA-A6B4-4F5E-9F0F-6CADDF14E81A}" dt="2021-04-29T21:47:36.456" v="9" actId="2696"/>
        <pc:sldMkLst>
          <pc:docMk/>
          <pc:sldMk cId="941308890" sldId="299"/>
        </pc:sldMkLst>
      </pc:sldChg>
      <pc:sldChg chg="del">
        <pc:chgData name="Jun Liu" userId="93878cc0-42b6-45bc-897c-9d155fde8328" providerId="ADAL" clId="{7C59B8BA-A6B4-4F5E-9F0F-6CADDF14E81A}" dt="2021-04-29T21:47:37.668" v="21" actId="2696"/>
        <pc:sldMkLst>
          <pc:docMk/>
          <pc:sldMk cId="3003846004" sldId="300"/>
        </pc:sldMkLst>
      </pc:sldChg>
      <pc:sldChg chg="del">
        <pc:chgData name="Jun Liu" userId="93878cc0-42b6-45bc-897c-9d155fde8328" providerId="ADAL" clId="{7C59B8BA-A6B4-4F5E-9F0F-6CADDF14E81A}" dt="2021-04-29T21:47:36.932" v="19" actId="2696"/>
        <pc:sldMkLst>
          <pc:docMk/>
          <pc:sldMk cId="2870149628" sldId="304"/>
        </pc:sldMkLst>
      </pc:sldChg>
      <pc:sldChg chg="modSp add del">
        <pc:chgData name="Jun Liu" userId="93878cc0-42b6-45bc-897c-9d155fde8328" providerId="ADAL" clId="{7C59B8BA-A6B4-4F5E-9F0F-6CADDF14E81A}" dt="2021-04-29T22:03:51.120" v="1140" actId="27636"/>
        <pc:sldMkLst>
          <pc:docMk/>
          <pc:sldMk cId="2357879230" sldId="305"/>
        </pc:sldMkLst>
        <pc:spChg chg="mod">
          <ac:chgData name="Jun Liu" userId="93878cc0-42b6-45bc-897c-9d155fde8328" providerId="ADAL" clId="{7C59B8BA-A6B4-4F5E-9F0F-6CADDF14E81A}" dt="2021-04-29T22:03:51.120" v="1140" actId="27636"/>
          <ac:spMkLst>
            <pc:docMk/>
            <pc:sldMk cId="2357879230" sldId="305"/>
            <ac:spMk id="29" creationId="{D18B5723-A380-404D-AF5B-6D92C85AEFF3}"/>
          </ac:spMkLst>
        </pc:spChg>
      </pc:sldChg>
      <pc:sldChg chg="del">
        <pc:chgData name="Jun Liu" userId="93878cc0-42b6-45bc-897c-9d155fde8328" providerId="ADAL" clId="{7C59B8BA-A6B4-4F5E-9F0F-6CADDF14E81A}" dt="2021-04-29T21:47:36.052" v="5" actId="2696"/>
        <pc:sldMkLst>
          <pc:docMk/>
          <pc:sldMk cId="1398160755" sldId="309"/>
        </pc:sldMkLst>
      </pc:sldChg>
      <pc:sldChg chg="del">
        <pc:chgData name="Jun Liu" userId="93878cc0-42b6-45bc-897c-9d155fde8328" providerId="ADAL" clId="{7C59B8BA-A6B4-4F5E-9F0F-6CADDF14E81A}" dt="2021-04-29T21:47:36.780" v="15" actId="2696"/>
        <pc:sldMkLst>
          <pc:docMk/>
          <pc:sldMk cId="2858131651" sldId="310"/>
        </pc:sldMkLst>
      </pc:sldChg>
      <pc:sldChg chg="del">
        <pc:chgData name="Jun Liu" userId="93878cc0-42b6-45bc-897c-9d155fde8328" providerId="ADAL" clId="{7C59B8BA-A6B4-4F5E-9F0F-6CADDF14E81A}" dt="2021-04-29T21:47:36.952" v="20" actId="2696"/>
        <pc:sldMkLst>
          <pc:docMk/>
          <pc:sldMk cId="3220124422" sldId="311"/>
        </pc:sldMkLst>
      </pc:sldChg>
      <pc:sldChg chg="del">
        <pc:chgData name="Jun Liu" userId="93878cc0-42b6-45bc-897c-9d155fde8328" providerId="ADAL" clId="{7C59B8BA-A6B4-4F5E-9F0F-6CADDF14E81A}" dt="2021-04-29T21:47:35.877" v="1" actId="2696"/>
        <pc:sldMkLst>
          <pc:docMk/>
          <pc:sldMk cId="460518747" sldId="312"/>
        </pc:sldMkLst>
      </pc:sldChg>
      <pc:sldChg chg="add del">
        <pc:chgData name="Jun Liu" userId="93878cc0-42b6-45bc-897c-9d155fde8328" providerId="ADAL" clId="{7C59B8BA-A6B4-4F5E-9F0F-6CADDF14E81A}" dt="2021-04-29T21:47:41.783" v="31" actId="2696"/>
        <pc:sldMkLst>
          <pc:docMk/>
          <pc:sldMk cId="1953004217" sldId="325"/>
        </pc:sldMkLst>
      </pc:sldChg>
      <pc:sldChg chg="add del">
        <pc:chgData name="Jun Liu" userId="93878cc0-42b6-45bc-897c-9d155fde8328" providerId="ADAL" clId="{7C59B8BA-A6B4-4F5E-9F0F-6CADDF14E81A}" dt="2021-04-29T21:47:39.917" v="30" actId="2696"/>
        <pc:sldMkLst>
          <pc:docMk/>
          <pc:sldMk cId="399184023" sldId="332"/>
        </pc:sldMkLst>
      </pc:sldChg>
      <pc:sldChg chg="del">
        <pc:chgData name="Jun Liu" userId="93878cc0-42b6-45bc-897c-9d155fde8328" providerId="ADAL" clId="{7C59B8BA-A6B4-4F5E-9F0F-6CADDF14E81A}" dt="2021-04-29T21:47:35.401" v="0" actId="2696"/>
        <pc:sldMkLst>
          <pc:docMk/>
          <pc:sldMk cId="2826541594" sldId="333"/>
        </pc:sldMkLst>
      </pc:sldChg>
      <pc:sldChg chg="addSp delSp modSp add">
        <pc:chgData name="Jun Liu" userId="93878cc0-42b6-45bc-897c-9d155fde8328" providerId="ADAL" clId="{7C59B8BA-A6B4-4F5E-9F0F-6CADDF14E81A}" dt="2021-04-29T22:02:29.555" v="1095" actId="20577"/>
        <pc:sldMkLst>
          <pc:docMk/>
          <pc:sldMk cId="2060641757" sldId="335"/>
        </pc:sldMkLst>
        <pc:spChg chg="mod">
          <ac:chgData name="Jun Liu" userId="93878cc0-42b6-45bc-897c-9d155fde8328" providerId="ADAL" clId="{7C59B8BA-A6B4-4F5E-9F0F-6CADDF14E81A}" dt="2021-04-29T22:02:29.555" v="1095" actId="20577"/>
          <ac:spMkLst>
            <pc:docMk/>
            <pc:sldMk cId="2060641757" sldId="335"/>
            <ac:spMk id="2" creationId="{8E840BA8-9218-400C-98FF-B6BC2731F23E}"/>
          </ac:spMkLst>
        </pc:spChg>
        <pc:spChg chg="del">
          <ac:chgData name="Jun Liu" userId="93878cc0-42b6-45bc-897c-9d155fde8328" providerId="ADAL" clId="{7C59B8BA-A6B4-4F5E-9F0F-6CADDF14E81A}" dt="2021-04-29T22:01:20.888" v="1041" actId="478"/>
          <ac:spMkLst>
            <pc:docMk/>
            <pc:sldMk cId="2060641757" sldId="335"/>
            <ac:spMk id="3" creationId="{21469537-18CB-47EB-AF0E-BD6F7EAB9247}"/>
          </ac:spMkLst>
        </pc:spChg>
        <pc:spChg chg="add">
          <ac:chgData name="Jun Liu" userId="93878cc0-42b6-45bc-897c-9d155fde8328" providerId="ADAL" clId="{7C59B8BA-A6B4-4F5E-9F0F-6CADDF14E81A}" dt="2021-04-29T22:01:46.361" v="1045"/>
          <ac:spMkLst>
            <pc:docMk/>
            <pc:sldMk cId="2060641757" sldId="335"/>
            <ac:spMk id="5" creationId="{8903C649-8AB5-472D-9BD5-1369324EE8A3}"/>
          </ac:spMkLst>
        </pc:spChg>
        <pc:picChg chg="add del mod modCrop">
          <ac:chgData name="Jun Liu" userId="93878cc0-42b6-45bc-897c-9d155fde8328" providerId="ADAL" clId="{7C59B8BA-A6B4-4F5E-9F0F-6CADDF14E81A}" dt="2021-04-29T22:01:34.934" v="1044" actId="478"/>
          <ac:picMkLst>
            <pc:docMk/>
            <pc:sldMk cId="2060641757" sldId="335"/>
            <ac:picMk id="4" creationId="{9DA0FE79-C4B1-4779-B9ED-01A00E05F582}"/>
          </ac:picMkLst>
        </pc:picChg>
      </pc:sldChg>
    </pc:docChg>
  </pc:docChgLst>
  <pc:docChgLst>
    <pc:chgData name="Jun Liu" userId="93878cc0-42b6-45bc-897c-9d155fde8328" providerId="ADAL" clId="{B7DDA037-28AA-4883-81DB-3195CC9CBCFF}"/>
    <pc:docChg chg="undo custSel mod addSld delSld modSld">
      <pc:chgData name="Jun Liu" userId="93878cc0-42b6-45bc-897c-9d155fde8328" providerId="ADAL" clId="{B7DDA037-28AA-4883-81DB-3195CC9CBCFF}" dt="2021-05-03T17:18:55.421" v="293" actId="20577"/>
      <pc:docMkLst>
        <pc:docMk/>
      </pc:docMkLst>
      <pc:sldChg chg="modSp">
        <pc:chgData name="Jun Liu" userId="93878cc0-42b6-45bc-897c-9d155fde8328" providerId="ADAL" clId="{B7DDA037-28AA-4883-81DB-3195CC9CBCFF}" dt="2021-05-03T17:17:35.247" v="253" actId="20577"/>
        <pc:sldMkLst>
          <pc:docMk/>
          <pc:sldMk cId="4097784621" sldId="326"/>
        </pc:sldMkLst>
        <pc:spChg chg="mod">
          <ac:chgData name="Jun Liu" userId="93878cc0-42b6-45bc-897c-9d155fde8328" providerId="ADAL" clId="{B7DDA037-28AA-4883-81DB-3195CC9CBCFF}" dt="2021-05-03T17:17:35.247" v="253" actId="20577"/>
          <ac:spMkLst>
            <pc:docMk/>
            <pc:sldMk cId="4097784621" sldId="326"/>
            <ac:spMk id="6" creationId="{531EABBC-E0DD-4726-83F8-2C3A6BC35C9F}"/>
          </ac:spMkLst>
        </pc:spChg>
      </pc:sldChg>
      <pc:sldChg chg="addSp delSp modSp del mod setBg setClrOvrMap">
        <pc:chgData name="Jun Liu" userId="93878cc0-42b6-45bc-897c-9d155fde8328" providerId="ADAL" clId="{B7DDA037-28AA-4883-81DB-3195CC9CBCFF}" dt="2021-05-03T17:16:36.537" v="231" actId="2696"/>
        <pc:sldMkLst>
          <pc:docMk/>
          <pc:sldMk cId="2792921874" sldId="330"/>
        </pc:sldMkLst>
        <pc:spChg chg="mod">
          <ac:chgData name="Jun Liu" userId="93878cc0-42b6-45bc-897c-9d155fde8328" providerId="ADAL" clId="{B7DDA037-28AA-4883-81DB-3195CC9CBCFF}" dt="2021-05-03T16:50:20.952" v="6" actId="26606"/>
          <ac:spMkLst>
            <pc:docMk/>
            <pc:sldMk cId="2792921874" sldId="330"/>
            <ac:spMk id="2" creationId="{0A78A492-012F-4C74-8489-2FC2DD190B72}"/>
          </ac:spMkLst>
        </pc:spChg>
        <pc:spChg chg="mod">
          <ac:chgData name="Jun Liu" userId="93878cc0-42b6-45bc-897c-9d155fde8328" providerId="ADAL" clId="{B7DDA037-28AA-4883-81DB-3195CC9CBCFF}" dt="2021-05-03T16:50:20.952" v="6" actId="26606"/>
          <ac:spMkLst>
            <pc:docMk/>
            <pc:sldMk cId="2792921874" sldId="330"/>
            <ac:spMk id="3" creationId="{9EC4727A-66B0-4DE5-8568-61B3A826FA19}"/>
          </ac:spMkLst>
        </pc:spChg>
        <pc:spChg chg="add">
          <ac:chgData name="Jun Liu" userId="93878cc0-42b6-45bc-897c-9d155fde8328" providerId="ADAL" clId="{B7DDA037-28AA-4883-81DB-3195CC9CBCFF}" dt="2021-05-03T16:50:20.952" v="6" actId="26606"/>
          <ac:spMkLst>
            <pc:docMk/>
            <pc:sldMk cId="2792921874" sldId="330"/>
            <ac:spMk id="9" creationId="{0671A8AE-40A1-4631-A6B8-581AFF065482}"/>
          </ac:spMkLst>
        </pc:spChg>
        <pc:spChg chg="add del">
          <ac:chgData name="Jun Liu" userId="93878cc0-42b6-45bc-897c-9d155fde8328" providerId="ADAL" clId="{B7DDA037-28AA-4883-81DB-3195CC9CBCFF}" dt="2021-05-03T16:50:33.694" v="8"/>
          <ac:spMkLst>
            <pc:docMk/>
            <pc:sldMk cId="2792921874" sldId="330"/>
            <ac:spMk id="10" creationId="{7AB051FD-195D-411F-B752-5B684EE71DF3}"/>
          </ac:spMkLst>
        </pc:spChg>
        <pc:spChg chg="add">
          <ac:chgData name="Jun Liu" userId="93878cc0-42b6-45bc-897c-9d155fde8328" providerId="ADAL" clId="{B7DDA037-28AA-4883-81DB-3195CC9CBCFF}" dt="2021-05-03T16:50:20.952" v="6" actId="26606"/>
          <ac:spMkLst>
            <pc:docMk/>
            <pc:sldMk cId="2792921874" sldId="330"/>
            <ac:spMk id="11" creationId="{AB58EF07-17C2-48CF-ABB0-EEF1F17CB8F0}"/>
          </ac:spMkLst>
        </pc:spChg>
        <pc:spChg chg="add del">
          <ac:chgData name="Jun Liu" userId="93878cc0-42b6-45bc-897c-9d155fde8328" providerId="ADAL" clId="{B7DDA037-28AA-4883-81DB-3195CC9CBCFF}" dt="2021-05-03T16:50:34.858" v="10"/>
          <ac:spMkLst>
            <pc:docMk/>
            <pc:sldMk cId="2792921874" sldId="330"/>
            <ac:spMk id="12" creationId="{B8D6F149-DB83-4028-98B5-DE2574A14FBA}"/>
          </ac:spMkLst>
        </pc:spChg>
        <pc:spChg chg="add">
          <ac:chgData name="Jun Liu" userId="93878cc0-42b6-45bc-897c-9d155fde8328" providerId="ADAL" clId="{B7DDA037-28AA-4883-81DB-3195CC9CBCFF}" dt="2021-05-03T16:50:20.952" v="6" actId="26606"/>
          <ac:spMkLst>
            <pc:docMk/>
            <pc:sldMk cId="2792921874" sldId="330"/>
            <ac:spMk id="13" creationId="{AF2F604E-43BE-4DC3-B983-E071523364F8}"/>
          </ac:spMkLst>
        </pc:spChg>
        <pc:spChg chg="add mod">
          <ac:chgData name="Jun Liu" userId="93878cc0-42b6-45bc-897c-9d155fde8328" providerId="ADAL" clId="{B7DDA037-28AA-4883-81DB-3195CC9CBCFF}" dt="2021-05-03T16:51:09.695" v="13" actId="207"/>
          <ac:spMkLst>
            <pc:docMk/>
            <pc:sldMk cId="2792921874" sldId="330"/>
            <ac:spMk id="14" creationId="{59BE8676-FAA5-4522-AA15-0DE64A711435}"/>
          </ac:spMkLst>
        </pc:spChg>
        <pc:spChg chg="add">
          <ac:chgData name="Jun Liu" userId="93878cc0-42b6-45bc-897c-9d155fde8328" providerId="ADAL" clId="{B7DDA037-28AA-4883-81DB-3195CC9CBCFF}" dt="2021-05-03T16:50:20.952" v="6" actId="26606"/>
          <ac:spMkLst>
            <pc:docMk/>
            <pc:sldMk cId="2792921874" sldId="330"/>
            <ac:spMk id="15" creationId="{08C9B587-E65E-4B52-B37C-ABEBB6E87928}"/>
          </ac:spMkLst>
        </pc:spChg>
        <pc:spChg chg="add mod">
          <ac:chgData name="Jun Liu" userId="93878cc0-42b6-45bc-897c-9d155fde8328" providerId="ADAL" clId="{B7DDA037-28AA-4883-81DB-3195CC9CBCFF}" dt="2021-05-03T16:51:14.959" v="14" actId="207"/>
          <ac:spMkLst>
            <pc:docMk/>
            <pc:sldMk cId="2792921874" sldId="330"/>
            <ac:spMk id="17" creationId="{5BD582CD-BF82-44CF-BC2D-17A7D7B10AD0}"/>
          </ac:spMkLst>
        </pc:spChg>
        <pc:picChg chg="add mod ord">
          <ac:chgData name="Jun Liu" userId="93878cc0-42b6-45bc-897c-9d155fde8328" providerId="ADAL" clId="{B7DDA037-28AA-4883-81DB-3195CC9CBCFF}" dt="2021-05-03T16:50:20.952" v="6" actId="26606"/>
          <ac:picMkLst>
            <pc:docMk/>
            <pc:sldMk cId="2792921874" sldId="330"/>
            <ac:picMk id="4" creationId="{DC8DC344-717C-41F1-9124-AB3D98C83600}"/>
          </ac:picMkLst>
        </pc:picChg>
        <pc:picChg chg="add mod">
          <ac:chgData name="Jun Liu" userId="93878cc0-42b6-45bc-897c-9d155fde8328" providerId="ADAL" clId="{B7DDA037-28AA-4883-81DB-3195CC9CBCFF}" dt="2021-05-03T16:50:55.712" v="12" actId="1076"/>
          <ac:picMkLst>
            <pc:docMk/>
            <pc:sldMk cId="2792921874" sldId="330"/>
            <ac:picMk id="16" creationId="{16F71DB3-4FC8-41D5-BF69-53B924225241}"/>
          </ac:picMkLst>
        </pc:picChg>
      </pc:sldChg>
      <pc:sldChg chg="add del">
        <pc:chgData name="Jun Liu" userId="93878cc0-42b6-45bc-897c-9d155fde8328" providerId="ADAL" clId="{B7DDA037-28AA-4883-81DB-3195CC9CBCFF}" dt="2021-05-03T17:16:43.351" v="248" actId="2696"/>
        <pc:sldMkLst>
          <pc:docMk/>
          <pc:sldMk cId="1133884999" sldId="331"/>
        </pc:sldMkLst>
      </pc:sldChg>
      <pc:sldChg chg="add del">
        <pc:chgData name="Jun Liu" userId="93878cc0-42b6-45bc-897c-9d155fde8328" providerId="ADAL" clId="{B7DDA037-28AA-4883-81DB-3195CC9CBCFF}" dt="2021-05-03T17:16:42.216" v="247" actId="2696"/>
        <pc:sldMkLst>
          <pc:docMk/>
          <pc:sldMk cId="3805000784" sldId="334"/>
        </pc:sldMkLst>
      </pc:sldChg>
      <pc:sldChg chg="modSp">
        <pc:chgData name="Jun Liu" userId="93878cc0-42b6-45bc-897c-9d155fde8328" providerId="ADAL" clId="{B7DDA037-28AA-4883-81DB-3195CC9CBCFF}" dt="2021-05-03T17:18:55.421" v="293" actId="20577"/>
        <pc:sldMkLst>
          <pc:docMk/>
          <pc:sldMk cId="2060641757" sldId="335"/>
        </pc:sldMkLst>
        <pc:spChg chg="mod">
          <ac:chgData name="Jun Liu" userId="93878cc0-42b6-45bc-897c-9d155fde8328" providerId="ADAL" clId="{B7DDA037-28AA-4883-81DB-3195CC9CBCFF}" dt="2021-05-03T17:18:55.421" v="293" actId="20577"/>
          <ac:spMkLst>
            <pc:docMk/>
            <pc:sldMk cId="2060641757" sldId="335"/>
            <ac:spMk id="5" creationId="{8903C649-8AB5-472D-9BD5-1369324EE8A3}"/>
          </ac:spMkLst>
        </pc:spChg>
      </pc:sldChg>
      <pc:sldChg chg="addSp modSp add del">
        <pc:chgData name="Jun Liu" userId="93878cc0-42b6-45bc-897c-9d155fde8328" providerId="ADAL" clId="{B7DDA037-28AA-4883-81DB-3195CC9CBCFF}" dt="2021-05-03T17:16:36.715" v="232" actId="2696"/>
        <pc:sldMkLst>
          <pc:docMk/>
          <pc:sldMk cId="2302916310" sldId="380"/>
        </pc:sldMkLst>
        <pc:spChg chg="mod">
          <ac:chgData name="Jun Liu" userId="93878cc0-42b6-45bc-897c-9d155fde8328" providerId="ADAL" clId="{B7DDA037-28AA-4883-81DB-3195CC9CBCFF}" dt="2021-05-03T16:51:44.222" v="19" actId="404"/>
          <ac:spMkLst>
            <pc:docMk/>
            <pc:sldMk cId="2302916310" sldId="380"/>
            <ac:spMk id="2" creationId="{299DB576-0DD4-494D-B934-34CDB98A7D75}"/>
          </ac:spMkLst>
        </pc:spChg>
        <pc:spChg chg="mod">
          <ac:chgData name="Jun Liu" userId="93878cc0-42b6-45bc-897c-9d155fde8328" providerId="ADAL" clId="{B7DDA037-28AA-4883-81DB-3195CC9CBCFF}" dt="2021-05-03T16:51:54.341" v="20"/>
          <ac:spMkLst>
            <pc:docMk/>
            <pc:sldMk cId="2302916310" sldId="380"/>
            <ac:spMk id="3" creationId="{5772DE5A-85F6-4D9E-B2FA-68B09919AF04}"/>
          </ac:spMkLst>
        </pc:spChg>
        <pc:picChg chg="add mod">
          <ac:chgData name="Jun Liu" userId="93878cc0-42b6-45bc-897c-9d155fde8328" providerId="ADAL" clId="{B7DDA037-28AA-4883-81DB-3195CC9CBCFF}" dt="2021-05-03T16:52:25.781" v="25" actId="1076"/>
          <ac:picMkLst>
            <pc:docMk/>
            <pc:sldMk cId="2302916310" sldId="380"/>
            <ac:picMk id="4" creationId="{9BD7AB73-EE55-47DC-834A-BEA2C612E432}"/>
          </ac:picMkLst>
        </pc:picChg>
      </pc:sldChg>
      <pc:sldChg chg="addSp delSp modSp add del">
        <pc:chgData name="Jun Liu" userId="93878cc0-42b6-45bc-897c-9d155fde8328" providerId="ADAL" clId="{B7DDA037-28AA-4883-81DB-3195CC9CBCFF}" dt="2021-05-03T17:16:36.889" v="233" actId="2696"/>
        <pc:sldMkLst>
          <pc:docMk/>
          <pc:sldMk cId="3324774333" sldId="381"/>
        </pc:sldMkLst>
        <pc:spChg chg="mod">
          <ac:chgData name="Jun Liu" userId="93878cc0-42b6-45bc-897c-9d155fde8328" providerId="ADAL" clId="{B7DDA037-28AA-4883-81DB-3195CC9CBCFF}" dt="2021-05-03T16:52:51.386" v="38" actId="1076"/>
          <ac:spMkLst>
            <pc:docMk/>
            <pc:sldMk cId="3324774333" sldId="381"/>
            <ac:spMk id="2" creationId="{68FADB46-61DF-4899-8975-A6D2DFCF58C3}"/>
          </ac:spMkLst>
        </pc:spChg>
        <pc:spChg chg="del">
          <ac:chgData name="Jun Liu" userId="93878cc0-42b6-45bc-897c-9d155fde8328" providerId="ADAL" clId="{B7DDA037-28AA-4883-81DB-3195CC9CBCFF}" dt="2021-05-03T16:52:58.673" v="39" actId="478"/>
          <ac:spMkLst>
            <pc:docMk/>
            <pc:sldMk cId="3324774333" sldId="381"/>
            <ac:spMk id="3" creationId="{20B41441-7FB7-4F74-BC6E-9C11455272E2}"/>
          </ac:spMkLst>
        </pc:spChg>
        <pc:picChg chg="add mod">
          <ac:chgData name="Jun Liu" userId="93878cc0-42b6-45bc-897c-9d155fde8328" providerId="ADAL" clId="{B7DDA037-28AA-4883-81DB-3195CC9CBCFF}" dt="2021-05-03T16:53:02.560" v="41" actId="1076"/>
          <ac:picMkLst>
            <pc:docMk/>
            <pc:sldMk cId="3324774333" sldId="381"/>
            <ac:picMk id="4" creationId="{6DA1AB63-FF32-40B4-8E19-D605E29287BC}"/>
          </ac:picMkLst>
        </pc:picChg>
      </pc:sldChg>
      <pc:sldChg chg="add del">
        <pc:chgData name="Jun Liu" userId="93878cc0-42b6-45bc-897c-9d155fde8328" providerId="ADAL" clId="{B7DDA037-28AA-4883-81DB-3195CC9CBCFF}" dt="2021-05-03T17:13:52.963" v="222" actId="2696"/>
        <pc:sldMkLst>
          <pc:docMk/>
          <pc:sldMk cId="1529022190" sldId="382"/>
        </pc:sldMkLst>
      </pc:sldChg>
      <pc:sldChg chg="modSp">
        <pc:chgData name="Jun Liu" userId="93878cc0-42b6-45bc-897c-9d155fde8328" providerId="ADAL" clId="{B7DDA037-28AA-4883-81DB-3195CC9CBCFF}" dt="2021-05-03T17:17:51.050" v="256" actId="1076"/>
        <pc:sldMkLst>
          <pc:docMk/>
          <pc:sldMk cId="342217212" sldId="383"/>
        </pc:sldMkLst>
        <pc:spChg chg="mod">
          <ac:chgData name="Jun Liu" userId="93878cc0-42b6-45bc-897c-9d155fde8328" providerId="ADAL" clId="{B7DDA037-28AA-4883-81DB-3195CC9CBCFF}" dt="2021-05-03T17:17:51.050" v="256" actId="1076"/>
          <ac:spMkLst>
            <pc:docMk/>
            <pc:sldMk cId="342217212" sldId="383"/>
            <ac:spMk id="14" creationId="{1400A001-A68B-4296-BAB3-903D777BD24C}"/>
          </ac:spMkLst>
        </pc:spChg>
      </pc:sldChg>
      <pc:sldChg chg="add del">
        <pc:chgData name="Jun Liu" userId="93878cc0-42b6-45bc-897c-9d155fde8328" providerId="ADAL" clId="{B7DDA037-28AA-4883-81DB-3195CC9CBCFF}" dt="2021-05-03T17:13:53.370" v="223" actId="2696"/>
        <pc:sldMkLst>
          <pc:docMk/>
          <pc:sldMk cId="1801373357" sldId="383"/>
        </pc:sldMkLst>
      </pc:sldChg>
      <pc:sldChg chg="add del">
        <pc:chgData name="Jun Liu" userId="93878cc0-42b6-45bc-897c-9d155fde8328" providerId="ADAL" clId="{B7DDA037-28AA-4883-81DB-3195CC9CBCFF}" dt="2021-05-03T17:13:54.777" v="224" actId="2696"/>
        <pc:sldMkLst>
          <pc:docMk/>
          <pc:sldMk cId="3590174464" sldId="384"/>
        </pc:sldMkLst>
      </pc:sldChg>
      <pc:sldChg chg="add del">
        <pc:chgData name="Jun Liu" userId="93878cc0-42b6-45bc-897c-9d155fde8328" providerId="ADAL" clId="{B7DDA037-28AA-4883-81DB-3195CC9CBCFF}" dt="2021-05-03T17:13:55.295" v="225" actId="2696"/>
        <pc:sldMkLst>
          <pc:docMk/>
          <pc:sldMk cId="141291738" sldId="385"/>
        </pc:sldMkLst>
      </pc:sldChg>
      <pc:sldChg chg="add del">
        <pc:chgData name="Jun Liu" userId="93878cc0-42b6-45bc-897c-9d155fde8328" providerId="ADAL" clId="{B7DDA037-28AA-4883-81DB-3195CC9CBCFF}" dt="2021-05-03T17:13:55.814" v="226" actId="2696"/>
        <pc:sldMkLst>
          <pc:docMk/>
          <pc:sldMk cId="473018699" sldId="386"/>
        </pc:sldMkLst>
      </pc:sldChg>
      <pc:sldChg chg="add del">
        <pc:chgData name="Jun Liu" userId="93878cc0-42b6-45bc-897c-9d155fde8328" providerId="ADAL" clId="{B7DDA037-28AA-4883-81DB-3195CC9CBCFF}" dt="2021-05-03T17:13:57.111" v="227" actId="2696"/>
        <pc:sldMkLst>
          <pc:docMk/>
          <pc:sldMk cId="3549917560" sldId="387"/>
        </pc:sldMkLst>
      </pc:sldChg>
      <pc:sldChg chg="add del">
        <pc:chgData name="Jun Liu" userId="93878cc0-42b6-45bc-897c-9d155fde8328" providerId="ADAL" clId="{B7DDA037-28AA-4883-81DB-3195CC9CBCFF}" dt="2021-05-03T17:13:57.599" v="228" actId="2696"/>
        <pc:sldMkLst>
          <pc:docMk/>
          <pc:sldMk cId="3499006421" sldId="388"/>
        </pc:sldMkLst>
      </pc:sldChg>
      <pc:sldChg chg="add del">
        <pc:chgData name="Jun Liu" userId="93878cc0-42b6-45bc-897c-9d155fde8328" providerId="ADAL" clId="{B7DDA037-28AA-4883-81DB-3195CC9CBCFF}" dt="2021-05-03T17:13:58.420" v="229" actId="2696"/>
        <pc:sldMkLst>
          <pc:docMk/>
          <pc:sldMk cId="2644093137" sldId="389"/>
        </pc:sldMkLst>
      </pc:sldChg>
      <pc:sldChg chg="add del">
        <pc:chgData name="Jun Liu" userId="93878cc0-42b6-45bc-897c-9d155fde8328" providerId="ADAL" clId="{B7DDA037-28AA-4883-81DB-3195CC9CBCFF}" dt="2021-05-03T17:13:59.135" v="230" actId="2696"/>
        <pc:sldMkLst>
          <pc:docMk/>
          <pc:sldMk cId="2199867283" sldId="390"/>
        </pc:sldMkLst>
      </pc:sldChg>
      <pc:sldChg chg="modSp add del">
        <pc:chgData name="Jun Liu" userId="93878cc0-42b6-45bc-897c-9d155fde8328" providerId="ADAL" clId="{B7DDA037-28AA-4883-81DB-3195CC9CBCFF}" dt="2021-05-03T16:53:51.765" v="50" actId="2696"/>
        <pc:sldMkLst>
          <pc:docMk/>
          <pc:sldMk cId="2530611855" sldId="391"/>
        </pc:sldMkLst>
        <pc:spChg chg="mod">
          <ac:chgData name="Jun Liu" userId="93878cc0-42b6-45bc-897c-9d155fde8328" providerId="ADAL" clId="{B7DDA037-28AA-4883-81DB-3195CC9CBCFF}" dt="2021-05-03T16:53:50.078" v="49" actId="6549"/>
          <ac:spMkLst>
            <pc:docMk/>
            <pc:sldMk cId="2530611855" sldId="391"/>
            <ac:spMk id="2" creationId="{68FADB46-61DF-4899-8975-A6D2DFCF58C3}"/>
          </ac:spMkLst>
        </pc:spChg>
      </pc:sldChg>
      <pc:sldChg chg="addSp modSp add del">
        <pc:chgData name="Jun Liu" userId="93878cc0-42b6-45bc-897c-9d155fde8328" providerId="ADAL" clId="{B7DDA037-28AA-4883-81DB-3195CC9CBCFF}" dt="2021-05-03T17:16:37.198" v="235" actId="2696"/>
        <pc:sldMkLst>
          <pc:docMk/>
          <pc:sldMk cId="3470795128" sldId="391"/>
        </pc:sldMkLst>
        <pc:spChg chg="mod">
          <ac:chgData name="Jun Liu" userId="93878cc0-42b6-45bc-897c-9d155fde8328" providerId="ADAL" clId="{B7DDA037-28AA-4883-81DB-3195CC9CBCFF}" dt="2021-05-03T17:00:20.677" v="76" actId="404"/>
          <ac:spMkLst>
            <pc:docMk/>
            <pc:sldMk cId="3470795128" sldId="391"/>
            <ac:spMk id="2" creationId="{68FADB46-61DF-4899-8975-A6D2DFCF58C3}"/>
          </ac:spMkLst>
        </pc:spChg>
        <pc:spChg chg="add">
          <ac:chgData name="Jun Liu" userId="93878cc0-42b6-45bc-897c-9d155fde8328" providerId="ADAL" clId="{B7DDA037-28AA-4883-81DB-3195CC9CBCFF}" dt="2021-05-03T17:00:29.592" v="77"/>
          <ac:spMkLst>
            <pc:docMk/>
            <pc:sldMk cId="3470795128" sldId="391"/>
            <ac:spMk id="7" creationId="{0A2C2298-76AD-4708-AD13-C0E8BF3DF6DA}"/>
          </ac:spMkLst>
        </pc:spChg>
        <pc:spChg chg="add">
          <ac:chgData name="Jun Liu" userId="93878cc0-42b6-45bc-897c-9d155fde8328" providerId="ADAL" clId="{B7DDA037-28AA-4883-81DB-3195CC9CBCFF}" dt="2021-05-03T17:00:29.592" v="77"/>
          <ac:spMkLst>
            <pc:docMk/>
            <pc:sldMk cId="3470795128" sldId="391"/>
            <ac:spMk id="8" creationId="{09C46A0E-3238-4E7D-86C6-A9DD0C2B3650}"/>
          </ac:spMkLst>
        </pc:spChg>
        <pc:spChg chg="add">
          <ac:chgData name="Jun Liu" userId="93878cc0-42b6-45bc-897c-9d155fde8328" providerId="ADAL" clId="{B7DDA037-28AA-4883-81DB-3195CC9CBCFF}" dt="2021-05-03T17:00:29.592" v="77"/>
          <ac:spMkLst>
            <pc:docMk/>
            <pc:sldMk cId="3470795128" sldId="391"/>
            <ac:spMk id="9" creationId="{1E25BBD1-B23F-45BB-9824-C2C97A611436}"/>
          </ac:spMkLst>
        </pc:spChg>
        <pc:spChg chg="add">
          <ac:chgData name="Jun Liu" userId="93878cc0-42b6-45bc-897c-9d155fde8328" providerId="ADAL" clId="{B7DDA037-28AA-4883-81DB-3195CC9CBCFF}" dt="2021-05-03T17:00:29.592" v="77"/>
          <ac:spMkLst>
            <pc:docMk/>
            <pc:sldMk cId="3470795128" sldId="391"/>
            <ac:spMk id="10" creationId="{B6ACD248-525F-48DC-954B-4F4C401568FB}"/>
          </ac:spMkLst>
        </pc:spChg>
        <pc:cxnChg chg="add">
          <ac:chgData name="Jun Liu" userId="93878cc0-42b6-45bc-897c-9d155fde8328" providerId="ADAL" clId="{B7DDA037-28AA-4883-81DB-3195CC9CBCFF}" dt="2021-05-03T17:00:29.592" v="77"/>
          <ac:cxnSpMkLst>
            <pc:docMk/>
            <pc:sldMk cId="3470795128" sldId="391"/>
            <ac:cxnSpMk id="4" creationId="{FBB5DAAB-E414-4621-8875-2878B450B37E}"/>
          </ac:cxnSpMkLst>
        </pc:cxnChg>
        <pc:cxnChg chg="add">
          <ac:chgData name="Jun Liu" userId="93878cc0-42b6-45bc-897c-9d155fde8328" providerId="ADAL" clId="{B7DDA037-28AA-4883-81DB-3195CC9CBCFF}" dt="2021-05-03T17:00:29.592" v="77"/>
          <ac:cxnSpMkLst>
            <pc:docMk/>
            <pc:sldMk cId="3470795128" sldId="391"/>
            <ac:cxnSpMk id="5" creationId="{C1DDF26A-B486-4861-A1DD-862DB79DF31E}"/>
          </ac:cxnSpMkLst>
        </pc:cxnChg>
        <pc:cxnChg chg="add">
          <ac:chgData name="Jun Liu" userId="93878cc0-42b6-45bc-897c-9d155fde8328" providerId="ADAL" clId="{B7DDA037-28AA-4883-81DB-3195CC9CBCFF}" dt="2021-05-03T17:00:29.592" v="77"/>
          <ac:cxnSpMkLst>
            <pc:docMk/>
            <pc:sldMk cId="3470795128" sldId="391"/>
            <ac:cxnSpMk id="6" creationId="{D0166E10-F3C2-4C45-B0EB-6E445D4973B7}"/>
          </ac:cxnSpMkLst>
        </pc:cxnChg>
        <pc:cxnChg chg="add">
          <ac:chgData name="Jun Liu" userId="93878cc0-42b6-45bc-897c-9d155fde8328" providerId="ADAL" clId="{B7DDA037-28AA-4883-81DB-3195CC9CBCFF}" dt="2021-05-03T17:00:29.592" v="77"/>
          <ac:cxnSpMkLst>
            <pc:docMk/>
            <pc:sldMk cId="3470795128" sldId="391"/>
            <ac:cxnSpMk id="11" creationId="{B4F01C64-F714-491F-9D99-A91246215B10}"/>
          </ac:cxnSpMkLst>
        </pc:cxnChg>
        <pc:cxnChg chg="add">
          <ac:chgData name="Jun Liu" userId="93878cc0-42b6-45bc-897c-9d155fde8328" providerId="ADAL" clId="{B7DDA037-28AA-4883-81DB-3195CC9CBCFF}" dt="2021-05-03T17:00:29.592" v="77"/>
          <ac:cxnSpMkLst>
            <pc:docMk/>
            <pc:sldMk cId="3470795128" sldId="391"/>
            <ac:cxnSpMk id="12" creationId="{FF3D3586-C80D-4C3F-972E-5F34AE5186D5}"/>
          </ac:cxnSpMkLst>
        </pc:cxnChg>
      </pc:sldChg>
      <pc:sldChg chg="addSp delSp modSp add del">
        <pc:chgData name="Jun Liu" userId="93878cc0-42b6-45bc-897c-9d155fde8328" providerId="ADAL" clId="{B7DDA037-28AA-4883-81DB-3195CC9CBCFF}" dt="2021-05-03T17:16:37.069" v="234" actId="2696"/>
        <pc:sldMkLst>
          <pc:docMk/>
          <pc:sldMk cId="3531253489" sldId="392"/>
        </pc:sldMkLst>
        <pc:spChg chg="mod">
          <ac:chgData name="Jun Liu" userId="93878cc0-42b6-45bc-897c-9d155fde8328" providerId="ADAL" clId="{B7DDA037-28AA-4883-81DB-3195CC9CBCFF}" dt="2021-05-03T16:58:34.303" v="53"/>
          <ac:spMkLst>
            <pc:docMk/>
            <pc:sldMk cId="3531253489" sldId="392"/>
            <ac:spMk id="2" creationId="{68FADB46-61DF-4899-8975-A6D2DFCF58C3}"/>
          </ac:spMkLst>
        </pc:spChg>
        <pc:spChg chg="add mod">
          <ac:chgData name="Jun Liu" userId="93878cc0-42b6-45bc-897c-9d155fde8328" providerId="ADAL" clId="{B7DDA037-28AA-4883-81DB-3195CC9CBCFF}" dt="2021-05-03T16:59:07.669" v="60" actId="1076"/>
          <ac:spMkLst>
            <pc:docMk/>
            <pc:sldMk cId="3531253489" sldId="392"/>
            <ac:spMk id="9" creationId="{7EE3F5F9-59F8-4384-83AA-56A85C5D2823}"/>
          </ac:spMkLst>
        </pc:spChg>
        <pc:picChg chg="del">
          <ac:chgData name="Jun Liu" userId="93878cc0-42b6-45bc-897c-9d155fde8328" providerId="ADAL" clId="{B7DDA037-28AA-4883-81DB-3195CC9CBCFF}" dt="2021-05-03T16:58:39.203" v="54" actId="478"/>
          <ac:picMkLst>
            <pc:docMk/>
            <pc:sldMk cId="3531253489" sldId="392"/>
            <ac:picMk id="4" creationId="{6DA1AB63-FF32-40B4-8E19-D605E29287BC}"/>
          </ac:picMkLst>
        </pc:picChg>
        <pc:picChg chg="add del mod">
          <ac:chgData name="Jun Liu" userId="93878cc0-42b6-45bc-897c-9d155fde8328" providerId="ADAL" clId="{B7DDA037-28AA-4883-81DB-3195CC9CBCFF}" dt="2021-05-03T16:58:46.694" v="58"/>
          <ac:picMkLst>
            <pc:docMk/>
            <pc:sldMk cId="3531253489" sldId="392"/>
            <ac:picMk id="5" creationId="{F46C5E4E-0F88-44E5-B35E-C9F3B74C9600}"/>
          </ac:picMkLst>
        </pc:picChg>
        <pc:picChg chg="add mod">
          <ac:chgData name="Jun Liu" userId="93878cc0-42b6-45bc-897c-9d155fde8328" providerId="ADAL" clId="{B7DDA037-28AA-4883-81DB-3195CC9CBCFF}" dt="2021-05-03T16:59:07.669" v="60" actId="1076"/>
          <ac:picMkLst>
            <pc:docMk/>
            <pc:sldMk cId="3531253489" sldId="392"/>
            <ac:picMk id="6" creationId="{6672F98D-B1ED-47BE-9F94-AFA22065FABE}"/>
          </ac:picMkLst>
        </pc:picChg>
        <pc:picChg chg="add mod">
          <ac:chgData name="Jun Liu" userId="93878cc0-42b6-45bc-897c-9d155fde8328" providerId="ADAL" clId="{B7DDA037-28AA-4883-81DB-3195CC9CBCFF}" dt="2021-05-03T16:59:07.669" v="60" actId="1076"/>
          <ac:picMkLst>
            <pc:docMk/>
            <pc:sldMk cId="3531253489" sldId="392"/>
            <ac:picMk id="8" creationId="{0634E376-EF79-4022-8934-317D243A6DB0}"/>
          </ac:picMkLst>
        </pc:picChg>
        <pc:cxnChg chg="add mod">
          <ac:chgData name="Jun Liu" userId="93878cc0-42b6-45bc-897c-9d155fde8328" providerId="ADAL" clId="{B7DDA037-28AA-4883-81DB-3195CC9CBCFF}" dt="2021-05-03T16:59:07.669" v="60" actId="1076"/>
          <ac:cxnSpMkLst>
            <pc:docMk/>
            <pc:sldMk cId="3531253489" sldId="392"/>
            <ac:cxnSpMk id="7" creationId="{73917740-8403-4E0E-B400-9BF2BA077BFE}"/>
          </ac:cxnSpMkLst>
        </pc:cxnChg>
        <pc:cxnChg chg="add mod">
          <ac:chgData name="Jun Liu" userId="93878cc0-42b6-45bc-897c-9d155fde8328" providerId="ADAL" clId="{B7DDA037-28AA-4883-81DB-3195CC9CBCFF}" dt="2021-05-03T16:59:07.669" v="60" actId="1076"/>
          <ac:cxnSpMkLst>
            <pc:docMk/>
            <pc:sldMk cId="3531253489" sldId="392"/>
            <ac:cxnSpMk id="10" creationId="{2C4703D5-DE13-45E6-8EEC-35B95DEA77A3}"/>
          </ac:cxnSpMkLst>
        </pc:cxnChg>
      </pc:sldChg>
      <pc:sldChg chg="modSp add del">
        <pc:chgData name="Jun Liu" userId="93878cc0-42b6-45bc-897c-9d155fde8328" providerId="ADAL" clId="{B7DDA037-28AA-4883-81DB-3195CC9CBCFF}" dt="2021-05-03T17:13:51.557" v="221" actId="2696"/>
        <pc:sldMkLst>
          <pc:docMk/>
          <pc:sldMk cId="4030181795" sldId="393"/>
        </pc:sldMkLst>
        <pc:spChg chg="mod">
          <ac:chgData name="Jun Liu" userId="93878cc0-42b6-45bc-897c-9d155fde8328" providerId="ADAL" clId="{B7DDA037-28AA-4883-81DB-3195CC9CBCFF}" dt="2021-05-03T17:13:00.654" v="211"/>
          <ac:spMkLst>
            <pc:docMk/>
            <pc:sldMk cId="4030181795" sldId="393"/>
            <ac:spMk id="2" creationId="{68FADB46-61DF-4899-8975-A6D2DFCF58C3}"/>
          </ac:spMkLst>
        </pc:spChg>
      </pc:sldChg>
      <pc:sldChg chg="addSp delSp modSp add del">
        <pc:chgData name="Jun Liu" userId="93878cc0-42b6-45bc-897c-9d155fde8328" providerId="ADAL" clId="{B7DDA037-28AA-4883-81DB-3195CC9CBCFF}" dt="2021-05-03T17:16:37.358" v="236" actId="2696"/>
        <pc:sldMkLst>
          <pc:docMk/>
          <pc:sldMk cId="1915141425" sldId="394"/>
        </pc:sldMkLst>
        <pc:spChg chg="mod">
          <ac:chgData name="Jun Liu" userId="93878cc0-42b6-45bc-897c-9d155fde8328" providerId="ADAL" clId="{B7DDA037-28AA-4883-81DB-3195CC9CBCFF}" dt="2021-05-03T17:01:49.409" v="84" actId="404"/>
          <ac:spMkLst>
            <pc:docMk/>
            <pc:sldMk cId="1915141425" sldId="394"/>
            <ac:spMk id="2" creationId="{68FADB46-61DF-4899-8975-A6D2DFCF58C3}"/>
          </ac:spMkLst>
        </pc:spChg>
        <pc:spChg chg="del">
          <ac:chgData name="Jun Liu" userId="93878cc0-42b6-45bc-897c-9d155fde8328" providerId="ADAL" clId="{B7DDA037-28AA-4883-81DB-3195CC9CBCFF}" dt="2021-05-03T17:02:02.672" v="85" actId="478"/>
          <ac:spMkLst>
            <pc:docMk/>
            <pc:sldMk cId="1915141425" sldId="394"/>
            <ac:spMk id="9" creationId="{7EE3F5F9-59F8-4384-83AA-56A85C5D2823}"/>
          </ac:spMkLst>
        </pc:spChg>
        <pc:spChg chg="add mod">
          <ac:chgData name="Jun Liu" userId="93878cc0-42b6-45bc-897c-9d155fde8328" providerId="ADAL" clId="{B7DDA037-28AA-4883-81DB-3195CC9CBCFF}" dt="2021-05-03T17:03:46.591" v="119" actId="1036"/>
          <ac:spMkLst>
            <pc:docMk/>
            <pc:sldMk cId="1915141425" sldId="394"/>
            <ac:spMk id="18" creationId="{6C6696BB-9378-42AC-BECA-25801962515C}"/>
          </ac:spMkLst>
        </pc:spChg>
        <pc:spChg chg="add mod">
          <ac:chgData name="Jun Liu" userId="93878cc0-42b6-45bc-897c-9d155fde8328" providerId="ADAL" clId="{B7DDA037-28AA-4883-81DB-3195CC9CBCFF}" dt="2021-05-03T17:04:22.024" v="125" actId="1076"/>
          <ac:spMkLst>
            <pc:docMk/>
            <pc:sldMk cId="1915141425" sldId="394"/>
            <ac:spMk id="19" creationId="{4DF045FA-2BC6-4707-98FB-E7CF2ACB51F0}"/>
          </ac:spMkLst>
        </pc:spChg>
        <pc:spChg chg="add mod">
          <ac:chgData name="Jun Liu" userId="93878cc0-42b6-45bc-897c-9d155fde8328" providerId="ADAL" clId="{B7DDA037-28AA-4883-81DB-3195CC9CBCFF}" dt="2021-05-03T17:04:22.024" v="125" actId="1076"/>
          <ac:spMkLst>
            <pc:docMk/>
            <pc:sldMk cId="1915141425" sldId="394"/>
            <ac:spMk id="20" creationId="{6E7A396F-A0D7-47ED-945B-A02A159440CF}"/>
          </ac:spMkLst>
        </pc:spChg>
        <pc:spChg chg="add mod">
          <ac:chgData name="Jun Liu" userId="93878cc0-42b6-45bc-897c-9d155fde8328" providerId="ADAL" clId="{B7DDA037-28AA-4883-81DB-3195CC9CBCFF}" dt="2021-05-03T17:04:05.825" v="120" actId="1076"/>
          <ac:spMkLst>
            <pc:docMk/>
            <pc:sldMk cId="1915141425" sldId="394"/>
            <ac:spMk id="21" creationId="{4ACD5097-9EFE-4A8F-B3D7-EFA31855C33F}"/>
          </ac:spMkLst>
        </pc:spChg>
        <pc:spChg chg="add mod">
          <ac:chgData name="Jun Liu" userId="93878cc0-42b6-45bc-897c-9d155fde8328" providerId="ADAL" clId="{B7DDA037-28AA-4883-81DB-3195CC9CBCFF}" dt="2021-05-03T17:03:32.978" v="109" actId="1076"/>
          <ac:spMkLst>
            <pc:docMk/>
            <pc:sldMk cId="1915141425" sldId="394"/>
            <ac:spMk id="22" creationId="{D1128D0E-FE10-464D-924C-93AD1A0BA898}"/>
          </ac:spMkLst>
        </pc:spChg>
        <pc:spChg chg="add mod">
          <ac:chgData name="Jun Liu" userId="93878cc0-42b6-45bc-897c-9d155fde8328" providerId="ADAL" clId="{B7DDA037-28AA-4883-81DB-3195CC9CBCFF}" dt="2021-05-03T17:03:46.591" v="119" actId="1036"/>
          <ac:spMkLst>
            <pc:docMk/>
            <pc:sldMk cId="1915141425" sldId="394"/>
            <ac:spMk id="23" creationId="{0BD4AD0F-5417-4DC0-9FF0-40D06C58A34C}"/>
          </ac:spMkLst>
        </pc:spChg>
        <pc:spChg chg="add mod">
          <ac:chgData name="Jun Liu" userId="93878cc0-42b6-45bc-897c-9d155fde8328" providerId="ADAL" clId="{B7DDA037-28AA-4883-81DB-3195CC9CBCFF}" dt="2021-05-03T17:04:31.859" v="127" actId="1076"/>
          <ac:spMkLst>
            <pc:docMk/>
            <pc:sldMk cId="1915141425" sldId="394"/>
            <ac:spMk id="24" creationId="{06060324-CDA2-4883-A897-5892F3F5E96F}"/>
          </ac:spMkLst>
        </pc:spChg>
        <pc:spChg chg="add mod">
          <ac:chgData name="Jun Liu" userId="93878cc0-42b6-45bc-897c-9d155fde8328" providerId="ADAL" clId="{B7DDA037-28AA-4883-81DB-3195CC9CBCFF}" dt="2021-05-03T17:04:05.825" v="120" actId="1076"/>
          <ac:spMkLst>
            <pc:docMk/>
            <pc:sldMk cId="1915141425" sldId="394"/>
            <ac:spMk id="25" creationId="{3B2242E5-D7C7-4FB3-959C-389B7ACCD24D}"/>
          </ac:spMkLst>
        </pc:spChg>
        <pc:picChg chg="del">
          <ac:chgData name="Jun Liu" userId="93878cc0-42b6-45bc-897c-9d155fde8328" providerId="ADAL" clId="{B7DDA037-28AA-4883-81DB-3195CC9CBCFF}" dt="2021-05-03T17:01:46.416" v="83" actId="478"/>
          <ac:picMkLst>
            <pc:docMk/>
            <pc:sldMk cId="1915141425" sldId="394"/>
            <ac:picMk id="6" creationId="{6672F98D-B1ED-47BE-9F94-AFA22065FABE}"/>
          </ac:picMkLst>
        </pc:picChg>
        <pc:picChg chg="del">
          <ac:chgData name="Jun Liu" userId="93878cc0-42b6-45bc-897c-9d155fde8328" providerId="ADAL" clId="{B7DDA037-28AA-4883-81DB-3195CC9CBCFF}" dt="2021-05-03T17:02:02.672" v="85" actId="478"/>
          <ac:picMkLst>
            <pc:docMk/>
            <pc:sldMk cId="1915141425" sldId="394"/>
            <ac:picMk id="8" creationId="{0634E376-EF79-4022-8934-317D243A6DB0}"/>
          </ac:picMkLst>
        </pc:picChg>
        <pc:picChg chg="add mod">
          <ac:chgData name="Jun Liu" userId="93878cc0-42b6-45bc-897c-9d155fde8328" providerId="ADAL" clId="{B7DDA037-28AA-4883-81DB-3195CC9CBCFF}" dt="2021-05-03T17:03:46.591" v="119" actId="1036"/>
          <ac:picMkLst>
            <pc:docMk/>
            <pc:sldMk cId="1915141425" sldId="394"/>
            <ac:picMk id="11" creationId="{9B7F821B-4378-4879-82C6-22A77C48623C}"/>
          </ac:picMkLst>
        </pc:picChg>
        <pc:picChg chg="add mod">
          <ac:chgData name="Jun Liu" userId="93878cc0-42b6-45bc-897c-9d155fde8328" providerId="ADAL" clId="{B7DDA037-28AA-4883-81DB-3195CC9CBCFF}" dt="2021-05-03T17:04:22.024" v="125" actId="1076"/>
          <ac:picMkLst>
            <pc:docMk/>
            <pc:sldMk cId="1915141425" sldId="394"/>
            <ac:picMk id="12" creationId="{F005DAF3-FD83-429A-B6C7-C3BEBB09A96B}"/>
          </ac:picMkLst>
        </pc:picChg>
        <pc:picChg chg="add mod">
          <ac:chgData name="Jun Liu" userId="93878cc0-42b6-45bc-897c-9d155fde8328" providerId="ADAL" clId="{B7DDA037-28AA-4883-81DB-3195CC9CBCFF}" dt="2021-05-03T17:04:22.024" v="125" actId="1076"/>
          <ac:picMkLst>
            <pc:docMk/>
            <pc:sldMk cId="1915141425" sldId="394"/>
            <ac:picMk id="13" creationId="{D4492940-EC7E-4561-BF5D-41EEDC7351F6}"/>
          </ac:picMkLst>
        </pc:picChg>
        <pc:picChg chg="add mod">
          <ac:chgData name="Jun Liu" userId="93878cc0-42b6-45bc-897c-9d155fde8328" providerId="ADAL" clId="{B7DDA037-28AA-4883-81DB-3195CC9CBCFF}" dt="2021-05-03T17:04:28.633" v="126" actId="1076"/>
          <ac:picMkLst>
            <pc:docMk/>
            <pc:sldMk cId="1915141425" sldId="394"/>
            <ac:picMk id="14" creationId="{27B0E0BC-CC42-4B17-BB52-5596A5A23332}"/>
          </ac:picMkLst>
        </pc:picChg>
        <pc:picChg chg="add mod">
          <ac:chgData name="Jun Liu" userId="93878cc0-42b6-45bc-897c-9d155fde8328" providerId="ADAL" clId="{B7DDA037-28AA-4883-81DB-3195CC9CBCFF}" dt="2021-05-03T17:04:22.024" v="125" actId="1076"/>
          <ac:picMkLst>
            <pc:docMk/>
            <pc:sldMk cId="1915141425" sldId="394"/>
            <ac:picMk id="15" creationId="{0181DB13-A8E9-41C7-94CD-66BD2A1B1BCB}"/>
          </ac:picMkLst>
        </pc:picChg>
        <pc:picChg chg="add mod">
          <ac:chgData name="Jun Liu" userId="93878cc0-42b6-45bc-897c-9d155fde8328" providerId="ADAL" clId="{B7DDA037-28AA-4883-81DB-3195CC9CBCFF}" dt="2021-05-03T17:04:22.024" v="125" actId="1076"/>
          <ac:picMkLst>
            <pc:docMk/>
            <pc:sldMk cId="1915141425" sldId="394"/>
            <ac:picMk id="16" creationId="{88345E3B-9030-47FE-BA5B-C80499785A61}"/>
          </ac:picMkLst>
        </pc:picChg>
        <pc:picChg chg="add mod">
          <ac:chgData name="Jun Liu" userId="93878cc0-42b6-45bc-897c-9d155fde8328" providerId="ADAL" clId="{B7DDA037-28AA-4883-81DB-3195CC9CBCFF}" dt="2021-05-03T17:04:05.825" v="120" actId="1076"/>
          <ac:picMkLst>
            <pc:docMk/>
            <pc:sldMk cId="1915141425" sldId="394"/>
            <ac:picMk id="17" creationId="{F76DEAB7-1317-41AC-8A6C-588CF75CC6A9}"/>
          </ac:picMkLst>
        </pc:picChg>
        <pc:cxnChg chg="del">
          <ac:chgData name="Jun Liu" userId="93878cc0-42b6-45bc-897c-9d155fde8328" providerId="ADAL" clId="{B7DDA037-28AA-4883-81DB-3195CC9CBCFF}" dt="2021-05-03T17:02:02.672" v="85" actId="478"/>
          <ac:cxnSpMkLst>
            <pc:docMk/>
            <pc:sldMk cId="1915141425" sldId="394"/>
            <ac:cxnSpMk id="7" creationId="{73917740-8403-4E0E-B400-9BF2BA077BFE}"/>
          </ac:cxnSpMkLst>
        </pc:cxnChg>
        <pc:cxnChg chg="del">
          <ac:chgData name="Jun Liu" userId="93878cc0-42b6-45bc-897c-9d155fde8328" providerId="ADAL" clId="{B7DDA037-28AA-4883-81DB-3195CC9CBCFF}" dt="2021-05-03T17:02:02.672" v="85" actId="478"/>
          <ac:cxnSpMkLst>
            <pc:docMk/>
            <pc:sldMk cId="1915141425" sldId="394"/>
            <ac:cxnSpMk id="10" creationId="{2C4703D5-DE13-45E6-8EEC-35B95DEA77A3}"/>
          </ac:cxnSpMkLst>
        </pc:cxnChg>
      </pc:sldChg>
      <pc:sldChg chg="modSp add del">
        <pc:chgData name="Jun Liu" userId="93878cc0-42b6-45bc-897c-9d155fde8328" providerId="ADAL" clId="{B7DDA037-28AA-4883-81DB-3195CC9CBCFF}" dt="2021-05-03T17:01:26.623" v="78" actId="2696"/>
        <pc:sldMkLst>
          <pc:docMk/>
          <pc:sldMk cId="4133884173" sldId="394"/>
        </pc:sldMkLst>
        <pc:spChg chg="mod">
          <ac:chgData name="Jun Liu" userId="93878cc0-42b6-45bc-897c-9d155fde8328" providerId="ADAL" clId="{B7DDA037-28AA-4883-81DB-3195CC9CBCFF}" dt="2021-05-03T17:00:10.610" v="71" actId="27636"/>
          <ac:spMkLst>
            <pc:docMk/>
            <pc:sldMk cId="4133884173" sldId="394"/>
            <ac:spMk id="2" creationId="{68FADB46-61DF-4899-8975-A6D2DFCF58C3}"/>
          </ac:spMkLst>
        </pc:spChg>
      </pc:sldChg>
      <pc:sldChg chg="addSp delSp modSp add del">
        <pc:chgData name="Jun Liu" userId="93878cc0-42b6-45bc-897c-9d155fde8328" providerId="ADAL" clId="{B7DDA037-28AA-4883-81DB-3195CC9CBCFF}" dt="2021-05-03T17:16:37.522" v="237" actId="2696"/>
        <pc:sldMkLst>
          <pc:docMk/>
          <pc:sldMk cId="166982275" sldId="395"/>
        </pc:sldMkLst>
        <pc:spChg chg="mod">
          <ac:chgData name="Jun Liu" userId="93878cc0-42b6-45bc-897c-9d155fde8328" providerId="ADAL" clId="{B7DDA037-28AA-4883-81DB-3195CC9CBCFF}" dt="2021-05-03T17:04:59.919" v="130"/>
          <ac:spMkLst>
            <pc:docMk/>
            <pc:sldMk cId="166982275" sldId="395"/>
            <ac:spMk id="2" creationId="{68FADB46-61DF-4899-8975-A6D2DFCF58C3}"/>
          </ac:spMkLst>
        </pc:spChg>
        <pc:spChg chg="del">
          <ac:chgData name="Jun Liu" userId="93878cc0-42b6-45bc-897c-9d155fde8328" providerId="ADAL" clId="{B7DDA037-28AA-4883-81DB-3195CC9CBCFF}" dt="2021-05-03T17:05:02.979" v="132" actId="478"/>
          <ac:spMkLst>
            <pc:docMk/>
            <pc:sldMk cId="166982275" sldId="395"/>
            <ac:spMk id="9" creationId="{7EE3F5F9-59F8-4384-83AA-56A85C5D2823}"/>
          </ac:spMkLst>
        </pc:spChg>
        <pc:spChg chg="add mod">
          <ac:chgData name="Jun Liu" userId="93878cc0-42b6-45bc-897c-9d155fde8328" providerId="ADAL" clId="{B7DDA037-28AA-4883-81DB-3195CC9CBCFF}" dt="2021-05-03T17:05:10.832" v="134" actId="1076"/>
          <ac:spMkLst>
            <pc:docMk/>
            <pc:sldMk cId="166982275" sldId="395"/>
            <ac:spMk id="13" creationId="{E90DA051-FD50-4E52-BE4F-ED690A4488AE}"/>
          </ac:spMkLst>
        </pc:spChg>
        <pc:spChg chg="add mod">
          <ac:chgData name="Jun Liu" userId="93878cc0-42b6-45bc-897c-9d155fde8328" providerId="ADAL" clId="{B7DDA037-28AA-4883-81DB-3195CC9CBCFF}" dt="2021-05-03T17:05:10.832" v="134" actId="1076"/>
          <ac:spMkLst>
            <pc:docMk/>
            <pc:sldMk cId="166982275" sldId="395"/>
            <ac:spMk id="14" creationId="{8D092406-6858-4178-8154-16A815EEE0A3}"/>
          </ac:spMkLst>
        </pc:spChg>
        <pc:spChg chg="add mod">
          <ac:chgData name="Jun Liu" userId="93878cc0-42b6-45bc-897c-9d155fde8328" providerId="ADAL" clId="{B7DDA037-28AA-4883-81DB-3195CC9CBCFF}" dt="2021-05-03T17:05:16.114" v="135" actId="1076"/>
          <ac:spMkLst>
            <pc:docMk/>
            <pc:sldMk cId="166982275" sldId="395"/>
            <ac:spMk id="15" creationId="{C449EF30-6C37-4266-8612-B1FCDD349391}"/>
          </ac:spMkLst>
        </pc:spChg>
        <pc:spChg chg="add mod">
          <ac:chgData name="Jun Liu" userId="93878cc0-42b6-45bc-897c-9d155fde8328" providerId="ADAL" clId="{B7DDA037-28AA-4883-81DB-3195CC9CBCFF}" dt="2021-05-03T17:05:16.114" v="135" actId="1076"/>
          <ac:spMkLst>
            <pc:docMk/>
            <pc:sldMk cId="166982275" sldId="395"/>
            <ac:spMk id="16" creationId="{4C9E00DC-75CB-4BF5-B3BF-866960AD5ABE}"/>
          </ac:spMkLst>
        </pc:spChg>
        <pc:spChg chg="add del">
          <ac:chgData name="Jun Liu" userId="93878cc0-42b6-45bc-897c-9d155fde8328" providerId="ADAL" clId="{B7DDA037-28AA-4883-81DB-3195CC9CBCFF}" dt="2021-05-03T17:05:24.581" v="137"/>
          <ac:spMkLst>
            <pc:docMk/>
            <pc:sldMk cId="166982275" sldId="395"/>
            <ac:spMk id="18" creationId="{47208399-21A3-4EEC-862C-7C87467B759A}"/>
          </ac:spMkLst>
        </pc:spChg>
        <pc:spChg chg="add del">
          <ac:chgData name="Jun Liu" userId="93878cc0-42b6-45bc-897c-9d155fde8328" providerId="ADAL" clId="{B7DDA037-28AA-4883-81DB-3195CC9CBCFF}" dt="2021-05-03T17:05:24.581" v="137"/>
          <ac:spMkLst>
            <pc:docMk/>
            <pc:sldMk cId="166982275" sldId="395"/>
            <ac:spMk id="19" creationId="{05EA29C7-307B-4047-B0E0-6FBC4B66CB33}"/>
          </ac:spMkLst>
        </pc:spChg>
        <pc:picChg chg="del">
          <ac:chgData name="Jun Liu" userId="93878cc0-42b6-45bc-897c-9d155fde8328" providerId="ADAL" clId="{B7DDA037-28AA-4883-81DB-3195CC9CBCFF}" dt="2021-05-03T17:05:01.973" v="131" actId="478"/>
          <ac:picMkLst>
            <pc:docMk/>
            <pc:sldMk cId="166982275" sldId="395"/>
            <ac:picMk id="6" creationId="{6672F98D-B1ED-47BE-9F94-AFA22065FABE}"/>
          </ac:picMkLst>
        </pc:picChg>
        <pc:picChg chg="del">
          <ac:chgData name="Jun Liu" userId="93878cc0-42b6-45bc-897c-9d155fde8328" providerId="ADAL" clId="{B7DDA037-28AA-4883-81DB-3195CC9CBCFF}" dt="2021-05-03T17:05:02.979" v="132" actId="478"/>
          <ac:picMkLst>
            <pc:docMk/>
            <pc:sldMk cId="166982275" sldId="395"/>
            <ac:picMk id="8" creationId="{0634E376-EF79-4022-8934-317D243A6DB0}"/>
          </ac:picMkLst>
        </pc:picChg>
        <pc:picChg chg="add mod">
          <ac:chgData name="Jun Liu" userId="93878cc0-42b6-45bc-897c-9d155fde8328" providerId="ADAL" clId="{B7DDA037-28AA-4883-81DB-3195CC9CBCFF}" dt="2021-05-03T17:05:10.832" v="134" actId="1076"/>
          <ac:picMkLst>
            <pc:docMk/>
            <pc:sldMk cId="166982275" sldId="395"/>
            <ac:picMk id="11" creationId="{25822166-2E6F-4334-AA92-E91D2FCAF3DF}"/>
          </ac:picMkLst>
        </pc:picChg>
        <pc:picChg chg="add mod">
          <ac:chgData name="Jun Liu" userId="93878cc0-42b6-45bc-897c-9d155fde8328" providerId="ADAL" clId="{B7DDA037-28AA-4883-81DB-3195CC9CBCFF}" dt="2021-05-03T17:05:16.114" v="135" actId="1076"/>
          <ac:picMkLst>
            <pc:docMk/>
            <pc:sldMk cId="166982275" sldId="395"/>
            <ac:picMk id="12" creationId="{817894D1-51BB-46F3-8CB6-70BACBC4F06F}"/>
          </ac:picMkLst>
        </pc:picChg>
        <pc:picChg chg="add del">
          <ac:chgData name="Jun Liu" userId="93878cc0-42b6-45bc-897c-9d155fde8328" providerId="ADAL" clId="{B7DDA037-28AA-4883-81DB-3195CC9CBCFF}" dt="2021-05-03T17:05:24.581" v="137"/>
          <ac:picMkLst>
            <pc:docMk/>
            <pc:sldMk cId="166982275" sldId="395"/>
            <ac:picMk id="17" creationId="{69C8BBC4-211E-40AA-A23C-1801C1463C49}"/>
          </ac:picMkLst>
        </pc:picChg>
        <pc:cxnChg chg="del">
          <ac:chgData name="Jun Liu" userId="93878cc0-42b6-45bc-897c-9d155fde8328" providerId="ADAL" clId="{B7DDA037-28AA-4883-81DB-3195CC9CBCFF}" dt="2021-05-03T17:05:02.979" v="132" actId="478"/>
          <ac:cxnSpMkLst>
            <pc:docMk/>
            <pc:sldMk cId="166982275" sldId="395"/>
            <ac:cxnSpMk id="7" creationId="{73917740-8403-4E0E-B400-9BF2BA077BFE}"/>
          </ac:cxnSpMkLst>
        </pc:cxnChg>
        <pc:cxnChg chg="del">
          <ac:chgData name="Jun Liu" userId="93878cc0-42b6-45bc-897c-9d155fde8328" providerId="ADAL" clId="{B7DDA037-28AA-4883-81DB-3195CC9CBCFF}" dt="2021-05-03T17:05:02.979" v="132" actId="478"/>
          <ac:cxnSpMkLst>
            <pc:docMk/>
            <pc:sldMk cId="166982275" sldId="395"/>
            <ac:cxnSpMk id="10" creationId="{2C4703D5-DE13-45E6-8EEC-35B95DEA77A3}"/>
          </ac:cxnSpMkLst>
        </pc:cxnChg>
      </pc:sldChg>
      <pc:sldChg chg="addSp delSp modSp add del">
        <pc:chgData name="Jun Liu" userId="93878cc0-42b6-45bc-897c-9d155fde8328" providerId="ADAL" clId="{B7DDA037-28AA-4883-81DB-3195CC9CBCFF}" dt="2021-05-03T17:16:37.951" v="238" actId="2696"/>
        <pc:sldMkLst>
          <pc:docMk/>
          <pc:sldMk cId="3966083093" sldId="396"/>
        </pc:sldMkLst>
        <pc:spChg chg="mod">
          <ac:chgData name="Jun Liu" userId="93878cc0-42b6-45bc-897c-9d155fde8328" providerId="ADAL" clId="{B7DDA037-28AA-4883-81DB-3195CC9CBCFF}" dt="2021-05-03T17:05:39.231" v="140"/>
          <ac:spMkLst>
            <pc:docMk/>
            <pc:sldMk cId="3966083093" sldId="396"/>
            <ac:spMk id="2" creationId="{68FADB46-61DF-4899-8975-A6D2DFCF58C3}"/>
          </ac:spMkLst>
        </pc:spChg>
        <pc:spChg chg="del">
          <ac:chgData name="Jun Liu" userId="93878cc0-42b6-45bc-897c-9d155fde8328" providerId="ADAL" clId="{B7DDA037-28AA-4883-81DB-3195CC9CBCFF}" dt="2021-05-03T17:05:48.531" v="141" actId="478"/>
          <ac:spMkLst>
            <pc:docMk/>
            <pc:sldMk cId="3966083093" sldId="396"/>
            <ac:spMk id="13" creationId="{E90DA051-FD50-4E52-BE4F-ED690A4488AE}"/>
          </ac:spMkLst>
        </pc:spChg>
        <pc:spChg chg="del">
          <ac:chgData name="Jun Liu" userId="93878cc0-42b6-45bc-897c-9d155fde8328" providerId="ADAL" clId="{B7DDA037-28AA-4883-81DB-3195CC9CBCFF}" dt="2021-05-03T17:05:48.531" v="141" actId="478"/>
          <ac:spMkLst>
            <pc:docMk/>
            <pc:sldMk cId="3966083093" sldId="396"/>
            <ac:spMk id="14" creationId="{8D092406-6858-4178-8154-16A815EEE0A3}"/>
          </ac:spMkLst>
        </pc:spChg>
        <pc:spChg chg="del">
          <ac:chgData name="Jun Liu" userId="93878cc0-42b6-45bc-897c-9d155fde8328" providerId="ADAL" clId="{B7DDA037-28AA-4883-81DB-3195CC9CBCFF}" dt="2021-05-03T17:05:48.531" v="141" actId="478"/>
          <ac:spMkLst>
            <pc:docMk/>
            <pc:sldMk cId="3966083093" sldId="396"/>
            <ac:spMk id="15" creationId="{C449EF30-6C37-4266-8612-B1FCDD349391}"/>
          </ac:spMkLst>
        </pc:spChg>
        <pc:spChg chg="del">
          <ac:chgData name="Jun Liu" userId="93878cc0-42b6-45bc-897c-9d155fde8328" providerId="ADAL" clId="{B7DDA037-28AA-4883-81DB-3195CC9CBCFF}" dt="2021-05-03T17:05:48.531" v="141" actId="478"/>
          <ac:spMkLst>
            <pc:docMk/>
            <pc:sldMk cId="3966083093" sldId="396"/>
            <ac:spMk id="16" creationId="{4C9E00DC-75CB-4BF5-B3BF-866960AD5ABE}"/>
          </ac:spMkLst>
        </pc:spChg>
        <pc:picChg chg="add mod">
          <ac:chgData name="Jun Liu" userId="93878cc0-42b6-45bc-897c-9d155fde8328" providerId="ADAL" clId="{B7DDA037-28AA-4883-81DB-3195CC9CBCFF}" dt="2021-05-03T17:06:08.091" v="146" actId="14100"/>
          <ac:picMkLst>
            <pc:docMk/>
            <pc:sldMk cId="3966083093" sldId="396"/>
            <ac:picMk id="9" creationId="{FF975348-30BC-4582-B631-7B59F29887A0}"/>
          </ac:picMkLst>
        </pc:picChg>
        <pc:picChg chg="add mod">
          <ac:chgData name="Jun Liu" userId="93878cc0-42b6-45bc-897c-9d155fde8328" providerId="ADAL" clId="{B7DDA037-28AA-4883-81DB-3195CC9CBCFF}" dt="2021-05-03T17:05:52.900" v="143" actId="1076"/>
          <ac:picMkLst>
            <pc:docMk/>
            <pc:sldMk cId="3966083093" sldId="396"/>
            <ac:picMk id="10" creationId="{7D76551C-A660-491D-9DA5-6037EC9F1659}"/>
          </ac:picMkLst>
        </pc:picChg>
        <pc:picChg chg="del">
          <ac:chgData name="Jun Liu" userId="93878cc0-42b6-45bc-897c-9d155fde8328" providerId="ADAL" clId="{B7DDA037-28AA-4883-81DB-3195CC9CBCFF}" dt="2021-05-03T17:05:48.531" v="141" actId="478"/>
          <ac:picMkLst>
            <pc:docMk/>
            <pc:sldMk cId="3966083093" sldId="396"/>
            <ac:picMk id="11" creationId="{25822166-2E6F-4334-AA92-E91D2FCAF3DF}"/>
          </ac:picMkLst>
        </pc:picChg>
        <pc:picChg chg="del">
          <ac:chgData name="Jun Liu" userId="93878cc0-42b6-45bc-897c-9d155fde8328" providerId="ADAL" clId="{B7DDA037-28AA-4883-81DB-3195CC9CBCFF}" dt="2021-05-03T17:05:48.531" v="141" actId="478"/>
          <ac:picMkLst>
            <pc:docMk/>
            <pc:sldMk cId="3966083093" sldId="396"/>
            <ac:picMk id="12" creationId="{817894D1-51BB-46F3-8CB6-70BACBC4F06F}"/>
          </ac:picMkLst>
        </pc:picChg>
      </pc:sldChg>
      <pc:sldChg chg="addSp delSp modSp add del modAnim">
        <pc:chgData name="Jun Liu" userId="93878cc0-42b6-45bc-897c-9d155fde8328" providerId="ADAL" clId="{B7DDA037-28AA-4883-81DB-3195CC9CBCFF}" dt="2021-05-03T17:16:38.127" v="239" actId="2696"/>
        <pc:sldMkLst>
          <pc:docMk/>
          <pc:sldMk cId="3355422460" sldId="397"/>
        </pc:sldMkLst>
        <pc:spChg chg="mod">
          <ac:chgData name="Jun Liu" userId="93878cc0-42b6-45bc-897c-9d155fde8328" providerId="ADAL" clId="{B7DDA037-28AA-4883-81DB-3195CC9CBCFF}" dt="2021-05-03T17:06:45.344" v="154" actId="207"/>
          <ac:spMkLst>
            <pc:docMk/>
            <pc:sldMk cId="3355422460" sldId="397"/>
            <ac:spMk id="2" creationId="{68FADB46-61DF-4899-8975-A6D2DFCF58C3}"/>
          </ac:spMkLst>
        </pc:spChg>
        <pc:picChg chg="add mod">
          <ac:chgData name="Jun Liu" userId="93878cc0-42b6-45bc-897c-9d155fde8328" providerId="ADAL" clId="{B7DDA037-28AA-4883-81DB-3195CC9CBCFF}" dt="2021-05-03T17:06:54.532" v="156" actId="1076"/>
          <ac:picMkLst>
            <pc:docMk/>
            <pc:sldMk cId="3355422460" sldId="397"/>
            <ac:picMk id="5" creationId="{8C81C58A-F4AC-4C48-9E92-EE931FFBD5EF}"/>
          </ac:picMkLst>
        </pc:picChg>
        <pc:picChg chg="del">
          <ac:chgData name="Jun Liu" userId="93878cc0-42b6-45bc-897c-9d155fde8328" providerId="ADAL" clId="{B7DDA037-28AA-4883-81DB-3195CC9CBCFF}" dt="2021-05-03T17:06:35.904" v="151" actId="478"/>
          <ac:picMkLst>
            <pc:docMk/>
            <pc:sldMk cId="3355422460" sldId="397"/>
            <ac:picMk id="9" creationId="{FF975348-30BC-4582-B631-7B59F29887A0}"/>
          </ac:picMkLst>
        </pc:picChg>
        <pc:picChg chg="del">
          <ac:chgData name="Jun Liu" userId="93878cc0-42b6-45bc-897c-9d155fde8328" providerId="ADAL" clId="{B7DDA037-28AA-4883-81DB-3195CC9CBCFF}" dt="2021-05-03T17:06:36.310" v="152" actId="478"/>
          <ac:picMkLst>
            <pc:docMk/>
            <pc:sldMk cId="3355422460" sldId="397"/>
            <ac:picMk id="10" creationId="{7D76551C-A660-491D-9DA5-6037EC9F1659}"/>
          </ac:picMkLst>
        </pc:picChg>
      </pc:sldChg>
      <pc:sldChg chg="addSp delSp modSp add del delAnim modAnim">
        <pc:chgData name="Jun Liu" userId="93878cc0-42b6-45bc-897c-9d155fde8328" providerId="ADAL" clId="{B7DDA037-28AA-4883-81DB-3195CC9CBCFF}" dt="2021-05-03T17:16:39.121" v="240" actId="2696"/>
        <pc:sldMkLst>
          <pc:docMk/>
          <pc:sldMk cId="614851615" sldId="398"/>
        </pc:sldMkLst>
        <pc:spChg chg="mod">
          <ac:chgData name="Jun Liu" userId="93878cc0-42b6-45bc-897c-9d155fde8328" providerId="ADAL" clId="{B7DDA037-28AA-4883-81DB-3195CC9CBCFF}" dt="2021-05-03T17:07:44.850" v="161" actId="404"/>
          <ac:spMkLst>
            <pc:docMk/>
            <pc:sldMk cId="614851615" sldId="398"/>
            <ac:spMk id="2" creationId="{68FADB46-61DF-4899-8975-A6D2DFCF58C3}"/>
          </ac:spMkLst>
        </pc:spChg>
        <pc:picChg chg="add del">
          <ac:chgData name="Jun Liu" userId="93878cc0-42b6-45bc-897c-9d155fde8328" providerId="ADAL" clId="{B7DDA037-28AA-4883-81DB-3195CC9CBCFF}" dt="2021-05-03T17:07:27.945" v="159"/>
          <ac:picMkLst>
            <pc:docMk/>
            <pc:sldMk cId="614851615" sldId="398"/>
            <ac:picMk id="4" creationId="{D9BD2362-CE7B-4B01-AB07-741F9183CBDB}"/>
          </ac:picMkLst>
        </pc:picChg>
        <pc:picChg chg="del">
          <ac:chgData name="Jun Liu" userId="93878cc0-42b6-45bc-897c-9d155fde8328" providerId="ADAL" clId="{B7DDA037-28AA-4883-81DB-3195CC9CBCFF}" dt="2021-05-03T17:07:48.333" v="162" actId="478"/>
          <ac:picMkLst>
            <pc:docMk/>
            <pc:sldMk cId="614851615" sldId="398"/>
            <ac:picMk id="5" creationId="{8C81C58A-F4AC-4C48-9E92-EE931FFBD5EF}"/>
          </ac:picMkLst>
        </pc:picChg>
        <pc:picChg chg="add mod">
          <ac:chgData name="Jun Liu" userId="93878cc0-42b6-45bc-897c-9d155fde8328" providerId="ADAL" clId="{B7DDA037-28AA-4883-81DB-3195CC9CBCFF}" dt="2021-05-03T17:07:53.930" v="164" actId="1076"/>
          <ac:picMkLst>
            <pc:docMk/>
            <pc:sldMk cId="614851615" sldId="398"/>
            <ac:picMk id="6" creationId="{AE2609AB-C3DB-4C7D-A210-04BD1353CF34}"/>
          </ac:picMkLst>
        </pc:picChg>
      </pc:sldChg>
      <pc:sldChg chg="addSp delSp modSp add del delAnim">
        <pc:chgData name="Jun Liu" userId="93878cc0-42b6-45bc-897c-9d155fde8328" providerId="ADAL" clId="{B7DDA037-28AA-4883-81DB-3195CC9CBCFF}" dt="2021-05-03T17:16:39.655" v="242" actId="2696"/>
        <pc:sldMkLst>
          <pc:docMk/>
          <pc:sldMk cId="502719720" sldId="399"/>
        </pc:sldMkLst>
        <pc:spChg chg="mod">
          <ac:chgData name="Jun Liu" userId="93878cc0-42b6-45bc-897c-9d155fde8328" providerId="ADAL" clId="{B7DDA037-28AA-4883-81DB-3195CC9CBCFF}" dt="2021-05-03T17:09:04.818" v="174"/>
          <ac:spMkLst>
            <pc:docMk/>
            <pc:sldMk cId="502719720" sldId="399"/>
            <ac:spMk id="2" creationId="{68FADB46-61DF-4899-8975-A6D2DFCF58C3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8" creationId="{C3B9D162-1AC3-4464-A463-4F1DD0F70E29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9" creationId="{D1309ABA-9978-4B9D-BBC0-12622CAC3998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12" creationId="{EF355497-3072-46EA-A143-9A95871C72CC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13" creationId="{ED1C2A0A-6F89-4799-B046-92432E330E5C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14" creationId="{FCF68A00-3B77-4310-B4B5-01EEFCEE4750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16" creationId="{5E242036-5B96-4F58-8A94-23AFD3A340F3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42" creationId="{13A8BC4D-AB77-44C8-BF9C-E53BC096E03E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43" creationId="{935737DA-D5F5-4561-B862-A6E5901B62E9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44" creationId="{E1339DA4-115A-443E-9B7B-3871E3023534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47" creationId="{8B864794-0286-47C6-A464-A9B1C051D1CF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48" creationId="{6CA3D2DD-EDBA-42F6-A7C4-FA7A80CA24A8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49" creationId="{954824E8-3CCE-4509-B19D-0A7AA418C466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50" creationId="{AF4B6A93-1656-4E70-9152-7114FF7E32F7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53" creationId="{0A1CDEA7-0373-423C-AE18-0B7822D8A40F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55" creationId="{9BB1AC0D-965D-409C-B783-B7AB4E6A4F8A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56" creationId="{5296E2C6-D971-4887-A704-D8079587CCE9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57" creationId="{35551F10-261B-4B6B-988D-3EF8548261D3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58" creationId="{A35DF25C-D6A4-4BBA-B520-518C94FB2933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59" creationId="{AC85394F-5596-40F7-A24D-AD820D2DC2C4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60" creationId="{1237894F-2E71-4143-978F-032201C0D3BC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61" creationId="{7909DB0D-190E-4432-954F-78B7B1654D15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62" creationId="{927F9966-B77F-4F2F-884A-DA434BEACD36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63" creationId="{94CBA3B0-DAE5-46F9-8843-9791C8F40DB3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64" creationId="{0A1264FB-D1C7-4EA6-A333-B36173752659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65" creationId="{D08CD0AF-B6BD-48EF-AD2B-73DFD76E55A6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66" creationId="{C7A40444-AAEC-4ACD-9317-7B00D8A84223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67" creationId="{A7E93AEF-98CD-4059-986E-EF78CEFD03E6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68" creationId="{3EE7DEFC-CCD0-42B2-AF94-0C07C87FA0D4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72" creationId="{F7D17C84-29DC-41BD-9EB2-25F2F29FC66B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73" creationId="{8BE972E9-CDC8-4565-B81F-BC358A4C7D5A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74" creationId="{98FCC8DD-C28C-411B-B3AE-167AC01838F0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78" creationId="{9AAACB02-D15B-4F07-BDAB-F79DFC96C334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82" creationId="{9E806624-BC1D-4B17-860F-9B9EDF681945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83" creationId="{6CEE3288-2B17-4B61-93F1-16A87A1EDCD5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84" creationId="{5AB58060-2638-4FDC-BC04-1FC0E54D4B1E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86" creationId="{34FD0DFB-8D35-42FE-BA02-938E062C6642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91" creationId="{DF48968A-F761-4A86-805D-2CCEA4D50584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96" creationId="{43DD9F6B-A67B-4521-846F-45D3290598F5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97" creationId="{F38A0325-D59C-42F7-B5C7-E1A33DA926C6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98" creationId="{9803C9D3-8F5D-4A1C-85C5-AB4DF434F358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101" creationId="{F660E2F4-6216-44D8-94ED-19DB98C1C374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102" creationId="{D5148E40-D1D8-416C-90B5-BF04C84C591E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103" creationId="{8328B0EF-0795-49F5-AA8D-210519A77ABF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104" creationId="{EFDE4D07-2288-48D7-AB55-F20F4C8F2E3D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105" creationId="{1BA4183C-23FA-485A-9586-438EA3F95232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106" creationId="{8832D065-4A1B-45D6-B7E5-0A16659F70EB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107" creationId="{05BF78A8-CD56-4E21-BB63-9F1C481E3AEC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159" creationId="{C360B204-FA14-4BE8-A5DF-2BA8D76D18A8}"/>
          </ac:spMkLst>
        </pc:spChg>
        <pc:spChg chg="add del">
          <ac:chgData name="Jun Liu" userId="93878cc0-42b6-45bc-897c-9d155fde8328" providerId="ADAL" clId="{B7DDA037-28AA-4883-81DB-3195CC9CBCFF}" dt="2021-05-03T17:09:24.784" v="177"/>
          <ac:spMkLst>
            <pc:docMk/>
            <pc:sldMk cId="502719720" sldId="399"/>
            <ac:spMk id="160" creationId="{C4B928ED-6468-470C-A970-8ABCB770B2AC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164" creationId="{58A93BEF-0DFD-4489-A3C8-A5275F646DAE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165" creationId="{FBAD9882-7FB5-42AE-8BA9-0923DA75D183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168" creationId="{021A7C5E-D91E-41A9-9906-3D9582538A68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169" creationId="{CA61A9E2-5B6F-4788-AA86-1F3708D476A0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170" creationId="{39C6DFDE-DA26-4E04-B118-00E6DA8A2621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172" creationId="{7C4790EE-FF0A-4575-9B3C-78B52D7F8503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198" creationId="{EEB17EF4-E6C6-4192-BA80-17A1E0CC4D82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199" creationId="{53D28D2D-0132-4ABF-A08E-2EDA1FA8317C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00" creationId="{2C591021-D8D3-479F-8D50-75DCF0E98A45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03" creationId="{6E706373-FCE5-440E-BB54-1AD2C1DC8F3B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04" creationId="{A9C8EA5A-6D08-4023-9BB0-C5A475874AAF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05" creationId="{31C4F064-D4FD-426F-A25A-22EE87DA7F1D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06" creationId="{59708DB4-4E61-4EE9-B893-0F6B5CD40E4A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09" creationId="{707AF81D-2D7C-48CC-A1E4-CE77E50F790A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11" creationId="{DAF79EDE-6FF0-480B-8823-7139C549C625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12" creationId="{A6271659-2521-4716-8D95-0C797E7833CE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13" creationId="{FD748A11-315B-4DA1-A133-399358CDE4F7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14" creationId="{05D26880-39BE-4881-BEEA-FF4EE6FD3DE4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15" creationId="{CBA143D7-68A6-4300-8B55-2EA84AD7BF4B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16" creationId="{6E3A6835-65AF-4811-A38A-B110A72C1DCB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17" creationId="{15A0CA12-3714-4EAB-BE48-154E74E0929C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18" creationId="{B0E5D76C-793C-4B3C-8B0A-EE7436C8364B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19" creationId="{A9262454-5617-4D90-B0F5-323A5DA6C1B0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20" creationId="{CE6FD0F1-CC3D-4E16-913E-0A5C408F9F46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21" creationId="{2908AB2D-13E7-4ABC-B5B9-858025FAF27C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22" creationId="{446E37AE-29F1-4D8B-BAA3-A23544D762DC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23" creationId="{99658637-E645-4177-BA00-DB1E3C275902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24" creationId="{6095043B-BFFE-483B-8345-2816176FD431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28" creationId="{7D6B5285-0963-4759-8F9E-6DEFD4BD99BF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29" creationId="{108A8B67-35E9-4ED5-9700-01FC61A3C6DE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30" creationId="{5C6D90CF-324D-43F0-9DEB-24B12ADB99D8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34" creationId="{5F084590-B003-4CE3-A73B-399E2BBBEE85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38" creationId="{96CE6E74-4FD1-4387-A2D8-02547A08CAE9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39" creationId="{B11B6C6E-43D9-4E85-ADFC-E6DE30070925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40" creationId="{97D6B072-3CAA-43F6-B20E-F1442CA7188D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42" creationId="{9F94B0AE-EADA-43B4-BCD8-8C46753065E3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47" creationId="{8814EE18-AED6-473F-A01D-52EBC3D9B659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52" creationId="{48D871ED-2957-4D1B-8BE5-B6F521A5AC7C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53" creationId="{F3A61BDB-4A90-4BEB-812B-9E1DD6AE2961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54" creationId="{BADBF5B5-407D-45C2-A2E7-FFDCBA7DFC97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57" creationId="{A19B2D33-8CF5-4FE5-9CDA-461EBF5A1DD5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58" creationId="{457E3596-463D-40E9-B419-CA9E80E921C4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59" creationId="{4664F7F7-7708-4E7F-BAF5-B500C021DC64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60" creationId="{5068385B-3D56-4A49-B67C-3F92AE6A2AF2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61" creationId="{1951209D-39AF-4C03-A10F-5B6B37555E87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62" creationId="{E7EEC4CC-7AA8-44EF-A6D6-68B366F07C64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263" creationId="{CAEE2959-FA7A-4119-A885-FD6855079DB2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314" creationId="{58E11D49-BC9C-4A50-811D-AFC6189C6696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316" creationId="{E71F6137-90AA-4244-B350-F6E6DA5A003B}"/>
          </ac:spMkLst>
        </pc:spChg>
        <pc:spChg chg="add mod">
          <ac:chgData name="Jun Liu" userId="93878cc0-42b6-45bc-897c-9d155fde8328" providerId="ADAL" clId="{B7DDA037-28AA-4883-81DB-3195CC9CBCFF}" dt="2021-05-03T17:09:37.590" v="179" actId="1076"/>
          <ac:spMkLst>
            <pc:docMk/>
            <pc:sldMk cId="502719720" sldId="399"/>
            <ac:spMk id="317" creationId="{C754C7E3-32D0-4EAA-9C82-B7CB7CE5B5D8}"/>
          </ac:spMkLst>
        </pc:spChg>
        <pc:grpChg chg="add del">
          <ac:chgData name="Jun Liu" userId="93878cc0-42b6-45bc-897c-9d155fde8328" providerId="ADAL" clId="{B7DDA037-28AA-4883-81DB-3195CC9CBCFF}" dt="2021-05-03T17:09:24.784" v="177"/>
          <ac:grpSpMkLst>
            <pc:docMk/>
            <pc:sldMk cId="502719720" sldId="399"/>
            <ac:grpSpMk id="18" creationId="{8A6B32F9-7EA1-47E2-96A5-EE54FDA0C3DD}"/>
          </ac:grpSpMkLst>
        </pc:grpChg>
        <pc:grpChg chg="add del">
          <ac:chgData name="Jun Liu" userId="93878cc0-42b6-45bc-897c-9d155fde8328" providerId="ADAL" clId="{B7DDA037-28AA-4883-81DB-3195CC9CBCFF}" dt="2021-05-03T17:09:24.784" v="177"/>
          <ac:grpSpMkLst>
            <pc:docMk/>
            <pc:sldMk cId="502719720" sldId="399"/>
            <ac:grpSpMk id="75" creationId="{4E9EA302-7733-4926-84DB-A3FF25F7FA9C}"/>
          </ac:grpSpMkLst>
        </pc:grpChg>
        <pc:grpChg chg="add del">
          <ac:chgData name="Jun Liu" userId="93878cc0-42b6-45bc-897c-9d155fde8328" providerId="ADAL" clId="{B7DDA037-28AA-4883-81DB-3195CC9CBCFF}" dt="2021-05-03T17:09:24.784" v="177"/>
          <ac:grpSpMkLst>
            <pc:docMk/>
            <pc:sldMk cId="502719720" sldId="399"/>
            <ac:grpSpMk id="79" creationId="{27AEAEC4-3DF7-49C7-BA41-DB90965FEFC6}"/>
          </ac:grpSpMkLst>
        </pc:grpChg>
        <pc:grpChg chg="add del">
          <ac:chgData name="Jun Liu" userId="93878cc0-42b6-45bc-897c-9d155fde8328" providerId="ADAL" clId="{B7DDA037-28AA-4883-81DB-3195CC9CBCFF}" dt="2021-05-03T17:09:24.784" v="177"/>
          <ac:grpSpMkLst>
            <pc:docMk/>
            <pc:sldMk cId="502719720" sldId="399"/>
            <ac:grpSpMk id="108" creationId="{471FBFC7-7586-4442-9631-4B3DBE0B7495}"/>
          </ac:grpSpMkLst>
        </pc:grpChg>
        <pc:grpChg chg="add mod">
          <ac:chgData name="Jun Liu" userId="93878cc0-42b6-45bc-897c-9d155fde8328" providerId="ADAL" clId="{B7DDA037-28AA-4883-81DB-3195CC9CBCFF}" dt="2021-05-03T17:09:37.590" v="179" actId="1076"/>
          <ac:grpSpMkLst>
            <pc:docMk/>
            <pc:sldMk cId="502719720" sldId="399"/>
            <ac:grpSpMk id="174" creationId="{6773CA06-A8C7-4A8C-B333-DB61BABE36CA}"/>
          </ac:grpSpMkLst>
        </pc:grpChg>
        <pc:grpChg chg="mod">
          <ac:chgData name="Jun Liu" userId="93878cc0-42b6-45bc-897c-9d155fde8328" providerId="ADAL" clId="{B7DDA037-28AA-4883-81DB-3195CC9CBCFF}" dt="2021-05-03T17:09:37.590" v="179" actId="1076"/>
          <ac:grpSpMkLst>
            <pc:docMk/>
            <pc:sldMk cId="502719720" sldId="399"/>
            <ac:grpSpMk id="195" creationId="{50C501D1-2C10-473C-AFBA-8C0F2F69520C}"/>
          </ac:grpSpMkLst>
        </pc:grpChg>
        <pc:grpChg chg="add mod">
          <ac:chgData name="Jun Liu" userId="93878cc0-42b6-45bc-897c-9d155fde8328" providerId="ADAL" clId="{B7DDA037-28AA-4883-81DB-3195CC9CBCFF}" dt="2021-05-03T17:09:37.590" v="179" actId="1076"/>
          <ac:grpSpMkLst>
            <pc:docMk/>
            <pc:sldMk cId="502719720" sldId="399"/>
            <ac:grpSpMk id="231" creationId="{A647A862-B057-43F8-89E0-18EED2822DF4}"/>
          </ac:grpSpMkLst>
        </pc:grpChg>
        <pc:grpChg chg="add mod">
          <ac:chgData name="Jun Liu" userId="93878cc0-42b6-45bc-897c-9d155fde8328" providerId="ADAL" clId="{B7DDA037-28AA-4883-81DB-3195CC9CBCFF}" dt="2021-05-03T17:09:37.590" v="179" actId="1076"/>
          <ac:grpSpMkLst>
            <pc:docMk/>
            <pc:sldMk cId="502719720" sldId="399"/>
            <ac:grpSpMk id="235" creationId="{C40E7C6B-2075-45A6-B59B-7DCF0DDF025B}"/>
          </ac:grpSpMkLst>
        </pc:grpChg>
        <pc:grpChg chg="add mod">
          <ac:chgData name="Jun Liu" userId="93878cc0-42b6-45bc-897c-9d155fde8328" providerId="ADAL" clId="{B7DDA037-28AA-4883-81DB-3195CC9CBCFF}" dt="2021-05-03T17:09:37.590" v="179" actId="1076"/>
          <ac:grpSpMkLst>
            <pc:docMk/>
            <pc:sldMk cId="502719720" sldId="399"/>
            <ac:grpSpMk id="264" creationId="{FA4E7C88-3E0A-4F3D-A587-BA063242EF74}"/>
          </ac:grpSpMkLst>
        </pc:grp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4" creationId="{F9E988F0-205B-4EA1-B024-D2AABE11A122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5" creationId="{5869FB73-0D8C-4EBD-9BED-59296DE05C66}"/>
          </ac:picMkLst>
        </pc:picChg>
        <pc:picChg chg="del">
          <ac:chgData name="Jun Liu" userId="93878cc0-42b6-45bc-897c-9d155fde8328" providerId="ADAL" clId="{B7DDA037-28AA-4883-81DB-3195CC9CBCFF}" dt="2021-05-03T17:09:16.896" v="175" actId="478"/>
          <ac:picMkLst>
            <pc:docMk/>
            <pc:sldMk cId="502719720" sldId="399"/>
            <ac:picMk id="6" creationId="{AE2609AB-C3DB-4C7D-A210-04BD1353CF34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7" creationId="{8CF57249-7F32-4F65-8295-440425D5F6E5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51" creationId="{F8B32A69-28DD-4F37-9319-1AC77D0BE2F6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52" creationId="{A33F7730-6684-4F76-9312-70BF9A0DDB26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54" creationId="{11DC3E21-F579-4034-8713-CFF1BE32699F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69" creationId="{908EC4CE-EE77-4466-9700-C676165D84A7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70" creationId="{E837FD2E-D229-4E58-8EED-300C292FB31E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71" creationId="{02B2874F-3302-4EE7-A99A-31E0BB3EEB8B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85" creationId="{C8E34CB6-8801-4856-B553-0E34BD9FFBCA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87" creationId="{0807F3A9-8ABF-4F8E-A293-A8305B6F5CF2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88" creationId="{758B5706-3F15-4B6B-AADF-A24977C9E706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89" creationId="{5AA59258-DA22-4FC5-89C5-DB0948786BE8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90" creationId="{E5C7C830-EA08-4389-BBF4-10C88632D6E8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92" creationId="{4106717D-C546-47AA-B2CE-B1CE9B6CEABA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93" creationId="{35C48082-1E8B-40FA-94AB-5C345751C0DC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94" creationId="{BD23F5C3-187E-45E7-8AEC-0F6BBF2E6BB9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95" creationId="{00266066-580E-4380-A37E-C97E274F5414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99" creationId="{C400B3D1-0EDB-4D2A-B1B8-DEFC18C8D5E9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100" creationId="{17916CB1-3CC7-49F5-AB04-2CE108EF4715}"/>
          </ac:picMkLst>
        </pc:picChg>
        <pc:picChg chg="add del">
          <ac:chgData name="Jun Liu" userId="93878cc0-42b6-45bc-897c-9d155fde8328" providerId="ADAL" clId="{B7DDA037-28AA-4883-81DB-3195CC9CBCFF}" dt="2021-05-03T17:09:24.784" v="177"/>
          <ac:picMkLst>
            <pc:docMk/>
            <pc:sldMk cId="502719720" sldId="399"/>
            <ac:picMk id="158" creationId="{DFCB4635-1ABC-41C4-8348-013E278D1E08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161" creationId="{65FF4A95-D148-4194-978D-3D706DCF8584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162" creationId="{030645E3-EB22-4A0F-81BE-AC3FB30E60E8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163" creationId="{BBD57149-1D69-4327-8969-3E8687BDD43F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07" creationId="{0F476D42-6261-4B79-A885-1DA52BAC27CE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08" creationId="{A8B66127-38E6-4AA2-AAC2-EA06CC065251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10" creationId="{4F9C5240-12D5-4D2E-9E17-F904C8CB2CCB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25" creationId="{3079FF6A-790F-48D5-A758-E28941EEE9F5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26" creationId="{F7AE49CB-F6F1-4684-91EB-5A3FAB253B1F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27" creationId="{D7D5E7B7-C397-44FA-B264-29F51D2297A7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41" creationId="{15A42031-1B63-4393-835A-722AEB6AB887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43" creationId="{60F015D5-38AA-495D-A6F5-054DF4781791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44" creationId="{34592026-86AF-4299-BB9D-DDC377F5A401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45" creationId="{89EA9187-E811-44C9-B99B-54A5FAA3905B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46" creationId="{40181EB3-1BEF-4E99-8BE4-049F9E3DBEFC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48" creationId="{14ADFC9E-4A96-40A2-BA69-16034596D929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49" creationId="{8038AC7B-C2F9-4443-A246-04D85AA080F4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50" creationId="{F88EECE0-2808-4472-B7FB-29D8C0EBC7D3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51" creationId="{984DB79A-F252-451F-8354-809D8587C5EC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55" creationId="{5BB7FDDE-06AA-4D3D-93AD-FDD64E152F18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256" creationId="{63D410F4-05A7-49CC-B65C-58C0A47E6ECF}"/>
          </ac:picMkLst>
        </pc:picChg>
        <pc:picChg chg="add mod">
          <ac:chgData name="Jun Liu" userId="93878cc0-42b6-45bc-897c-9d155fde8328" providerId="ADAL" clId="{B7DDA037-28AA-4883-81DB-3195CC9CBCFF}" dt="2021-05-03T17:09:37.590" v="179" actId="1076"/>
          <ac:picMkLst>
            <pc:docMk/>
            <pc:sldMk cId="502719720" sldId="399"/>
            <ac:picMk id="315" creationId="{71D2D6C1-41A1-401F-A59D-320AD0136DEA}"/>
          </ac:picMkLst>
        </pc:picChg>
        <pc:cxnChg chg="add del">
          <ac:chgData name="Jun Liu" userId="93878cc0-42b6-45bc-897c-9d155fde8328" providerId="ADAL" clId="{B7DDA037-28AA-4883-81DB-3195CC9CBCFF}" dt="2021-05-03T17:09:24.784" v="177"/>
          <ac:cxnSpMkLst>
            <pc:docMk/>
            <pc:sldMk cId="502719720" sldId="399"/>
            <ac:cxnSpMk id="10" creationId="{6E2D50F6-A60A-4C47-AE5B-E6569BD6388D}"/>
          </ac:cxnSpMkLst>
        </pc:cxnChg>
        <pc:cxnChg chg="add del">
          <ac:chgData name="Jun Liu" userId="93878cc0-42b6-45bc-897c-9d155fde8328" providerId="ADAL" clId="{B7DDA037-28AA-4883-81DB-3195CC9CBCFF}" dt="2021-05-03T17:09:24.784" v="177"/>
          <ac:cxnSpMkLst>
            <pc:docMk/>
            <pc:sldMk cId="502719720" sldId="399"/>
            <ac:cxnSpMk id="11" creationId="{7AB348B9-24C8-47FB-8E3C-9E51EE42EB02}"/>
          </ac:cxnSpMkLst>
        </pc:cxnChg>
        <pc:cxnChg chg="add del">
          <ac:chgData name="Jun Liu" userId="93878cc0-42b6-45bc-897c-9d155fde8328" providerId="ADAL" clId="{B7DDA037-28AA-4883-81DB-3195CC9CBCFF}" dt="2021-05-03T17:09:24.784" v="177"/>
          <ac:cxnSpMkLst>
            <pc:docMk/>
            <pc:sldMk cId="502719720" sldId="399"/>
            <ac:cxnSpMk id="15" creationId="{7FB35314-9BFB-43D6-BCD1-5E1826489756}"/>
          </ac:cxnSpMkLst>
        </pc:cxnChg>
        <pc:cxnChg chg="add del">
          <ac:chgData name="Jun Liu" userId="93878cc0-42b6-45bc-897c-9d155fde8328" providerId="ADAL" clId="{B7DDA037-28AA-4883-81DB-3195CC9CBCFF}" dt="2021-05-03T17:09:24.784" v="177"/>
          <ac:cxnSpMkLst>
            <pc:docMk/>
            <pc:sldMk cId="502719720" sldId="399"/>
            <ac:cxnSpMk id="17" creationId="{410D511A-AE48-436C-828F-F877B27A6F27}"/>
          </ac:cxnSpMkLst>
        </pc:cxnChg>
        <pc:cxnChg chg="add del">
          <ac:chgData name="Jun Liu" userId="93878cc0-42b6-45bc-897c-9d155fde8328" providerId="ADAL" clId="{B7DDA037-28AA-4883-81DB-3195CC9CBCFF}" dt="2021-05-03T17:09:24.784" v="177"/>
          <ac:cxnSpMkLst>
            <pc:docMk/>
            <pc:sldMk cId="502719720" sldId="399"/>
            <ac:cxnSpMk id="45" creationId="{970CA491-1365-4D2E-A9C1-BF8E79B39345}"/>
          </ac:cxnSpMkLst>
        </pc:cxnChg>
        <pc:cxnChg chg="add del">
          <ac:chgData name="Jun Liu" userId="93878cc0-42b6-45bc-897c-9d155fde8328" providerId="ADAL" clId="{B7DDA037-28AA-4883-81DB-3195CC9CBCFF}" dt="2021-05-03T17:09:24.784" v="177"/>
          <ac:cxnSpMkLst>
            <pc:docMk/>
            <pc:sldMk cId="502719720" sldId="399"/>
            <ac:cxnSpMk id="46" creationId="{502C5715-1EC8-4AFF-AF5A-5F6C53CF05C9}"/>
          </ac:cxnSpMkLst>
        </pc:cxnChg>
        <pc:cxnChg chg="add mod">
          <ac:chgData name="Jun Liu" userId="93878cc0-42b6-45bc-897c-9d155fde8328" providerId="ADAL" clId="{B7DDA037-28AA-4883-81DB-3195CC9CBCFF}" dt="2021-05-03T17:09:37.590" v="179" actId="1076"/>
          <ac:cxnSpMkLst>
            <pc:docMk/>
            <pc:sldMk cId="502719720" sldId="399"/>
            <ac:cxnSpMk id="166" creationId="{5C01CC35-A2F7-4E41-B0FA-4A01A6BE4C69}"/>
          </ac:cxnSpMkLst>
        </pc:cxnChg>
        <pc:cxnChg chg="add mod">
          <ac:chgData name="Jun Liu" userId="93878cc0-42b6-45bc-897c-9d155fde8328" providerId="ADAL" clId="{B7DDA037-28AA-4883-81DB-3195CC9CBCFF}" dt="2021-05-03T17:09:37.590" v="179" actId="1076"/>
          <ac:cxnSpMkLst>
            <pc:docMk/>
            <pc:sldMk cId="502719720" sldId="399"/>
            <ac:cxnSpMk id="167" creationId="{ED467C6D-0D27-4FCC-956B-619194502338}"/>
          </ac:cxnSpMkLst>
        </pc:cxnChg>
        <pc:cxnChg chg="add mod">
          <ac:chgData name="Jun Liu" userId="93878cc0-42b6-45bc-897c-9d155fde8328" providerId="ADAL" clId="{B7DDA037-28AA-4883-81DB-3195CC9CBCFF}" dt="2021-05-03T17:09:37.590" v="179" actId="1076"/>
          <ac:cxnSpMkLst>
            <pc:docMk/>
            <pc:sldMk cId="502719720" sldId="399"/>
            <ac:cxnSpMk id="171" creationId="{4D9A7387-AC3A-433C-931F-FD96410D3C7F}"/>
          </ac:cxnSpMkLst>
        </pc:cxnChg>
        <pc:cxnChg chg="add mod">
          <ac:chgData name="Jun Liu" userId="93878cc0-42b6-45bc-897c-9d155fde8328" providerId="ADAL" clId="{B7DDA037-28AA-4883-81DB-3195CC9CBCFF}" dt="2021-05-03T17:09:37.590" v="179" actId="1076"/>
          <ac:cxnSpMkLst>
            <pc:docMk/>
            <pc:sldMk cId="502719720" sldId="399"/>
            <ac:cxnSpMk id="173" creationId="{EE107369-0981-46BE-9AAE-98063A40AD11}"/>
          </ac:cxnSpMkLst>
        </pc:cxnChg>
        <pc:cxnChg chg="add mod">
          <ac:chgData name="Jun Liu" userId="93878cc0-42b6-45bc-897c-9d155fde8328" providerId="ADAL" clId="{B7DDA037-28AA-4883-81DB-3195CC9CBCFF}" dt="2021-05-03T17:09:37.590" v="179" actId="1076"/>
          <ac:cxnSpMkLst>
            <pc:docMk/>
            <pc:sldMk cId="502719720" sldId="399"/>
            <ac:cxnSpMk id="201" creationId="{A79E7955-A864-45E1-96D8-B5A726AB6ECA}"/>
          </ac:cxnSpMkLst>
        </pc:cxnChg>
        <pc:cxnChg chg="add mod">
          <ac:chgData name="Jun Liu" userId="93878cc0-42b6-45bc-897c-9d155fde8328" providerId="ADAL" clId="{B7DDA037-28AA-4883-81DB-3195CC9CBCFF}" dt="2021-05-03T17:09:37.590" v="179" actId="1076"/>
          <ac:cxnSpMkLst>
            <pc:docMk/>
            <pc:sldMk cId="502719720" sldId="399"/>
            <ac:cxnSpMk id="202" creationId="{45320F45-E36B-45B9-85A2-E2B61C018BB1}"/>
          </ac:cxnSpMkLst>
        </pc:cxnChg>
      </pc:sldChg>
      <pc:sldChg chg="addSp delSp modSp add del">
        <pc:chgData name="Jun Liu" userId="93878cc0-42b6-45bc-897c-9d155fde8328" providerId="ADAL" clId="{B7DDA037-28AA-4883-81DB-3195CC9CBCFF}" dt="2021-05-03T17:16:39.714" v="243" actId="2696"/>
        <pc:sldMkLst>
          <pc:docMk/>
          <pc:sldMk cId="3135302606" sldId="400"/>
        </pc:sldMkLst>
        <pc:spChg chg="mod">
          <ac:chgData name="Jun Liu" userId="93878cc0-42b6-45bc-897c-9d155fde8328" providerId="ADAL" clId="{B7DDA037-28AA-4883-81DB-3195CC9CBCFF}" dt="2021-05-03T17:10:43.562" v="196" actId="14100"/>
          <ac:spMkLst>
            <pc:docMk/>
            <pc:sldMk cId="3135302606" sldId="400"/>
            <ac:spMk id="2" creationId="{68FADB46-61DF-4899-8975-A6D2DFCF58C3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164" creationId="{58A93BEF-0DFD-4489-A3C8-A5275F646DAE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165" creationId="{FBAD9882-7FB5-42AE-8BA9-0923DA75D183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168" creationId="{021A7C5E-D91E-41A9-9906-3D9582538A68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169" creationId="{CA61A9E2-5B6F-4788-AA86-1F3708D476A0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170" creationId="{39C6DFDE-DA26-4E04-B118-00E6DA8A2621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172" creationId="{7C4790EE-FF0A-4575-9B3C-78B52D7F8503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198" creationId="{EEB17EF4-E6C6-4192-BA80-17A1E0CC4D82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199" creationId="{53D28D2D-0132-4ABF-A08E-2EDA1FA8317C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00" creationId="{2C591021-D8D3-479F-8D50-75DCF0E98A45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03" creationId="{6E706373-FCE5-440E-BB54-1AD2C1DC8F3B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04" creationId="{A9C8EA5A-6D08-4023-9BB0-C5A475874AAF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05" creationId="{31C4F064-D4FD-426F-A25A-22EE87DA7F1D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06" creationId="{59708DB4-4E61-4EE9-B893-0F6B5CD40E4A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09" creationId="{707AF81D-2D7C-48CC-A1E4-CE77E50F790A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11" creationId="{DAF79EDE-6FF0-480B-8823-7139C549C625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12" creationId="{A6271659-2521-4716-8D95-0C797E7833CE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13" creationId="{FD748A11-315B-4DA1-A133-399358CDE4F7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14" creationId="{05D26880-39BE-4881-BEEA-FF4EE6FD3DE4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15" creationId="{CBA143D7-68A6-4300-8B55-2EA84AD7BF4B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16" creationId="{6E3A6835-65AF-4811-A38A-B110A72C1DCB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17" creationId="{15A0CA12-3714-4EAB-BE48-154E74E0929C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18" creationId="{B0E5D76C-793C-4B3C-8B0A-EE7436C8364B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19" creationId="{A9262454-5617-4D90-B0F5-323A5DA6C1B0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20" creationId="{CE6FD0F1-CC3D-4E16-913E-0A5C408F9F46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21" creationId="{2908AB2D-13E7-4ABC-B5B9-858025FAF27C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22" creationId="{446E37AE-29F1-4D8B-BAA3-A23544D762DC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23" creationId="{99658637-E645-4177-BA00-DB1E3C275902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24" creationId="{6095043B-BFFE-483B-8345-2816176FD431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28" creationId="{7D6B5285-0963-4759-8F9E-6DEFD4BD99BF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29" creationId="{108A8B67-35E9-4ED5-9700-01FC61A3C6DE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30" creationId="{5C6D90CF-324D-43F0-9DEB-24B12ADB99D8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34" creationId="{5F084590-B003-4CE3-A73B-399E2BBBEE85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38" creationId="{96CE6E74-4FD1-4387-A2D8-02547A08CAE9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39" creationId="{B11B6C6E-43D9-4E85-ADFC-E6DE30070925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40" creationId="{97D6B072-3CAA-43F6-B20E-F1442CA7188D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42" creationId="{9F94B0AE-EADA-43B4-BCD8-8C46753065E3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47" creationId="{8814EE18-AED6-473F-A01D-52EBC3D9B659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52" creationId="{48D871ED-2957-4D1B-8BE5-B6F521A5AC7C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53" creationId="{F3A61BDB-4A90-4BEB-812B-9E1DD6AE2961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54" creationId="{BADBF5B5-407D-45C2-A2E7-FFDCBA7DFC97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57" creationId="{A19B2D33-8CF5-4FE5-9CDA-461EBF5A1DD5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58" creationId="{457E3596-463D-40E9-B419-CA9E80E921C4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59" creationId="{4664F7F7-7708-4E7F-BAF5-B500C021DC64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60" creationId="{5068385B-3D56-4A49-B67C-3F92AE6A2AF2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61" creationId="{1951209D-39AF-4C03-A10F-5B6B37555E87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62" creationId="{E7EEC4CC-7AA8-44EF-A6D6-68B366F07C64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263" creationId="{CAEE2959-FA7A-4119-A885-FD6855079DB2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316" creationId="{E71F6137-90AA-4244-B350-F6E6DA5A003B}"/>
          </ac:spMkLst>
        </pc:spChg>
        <pc:spChg chg="del">
          <ac:chgData name="Jun Liu" userId="93878cc0-42b6-45bc-897c-9d155fde8328" providerId="ADAL" clId="{B7DDA037-28AA-4883-81DB-3195CC9CBCFF}" dt="2021-05-03T17:10:25.502" v="186" actId="478"/>
          <ac:spMkLst>
            <pc:docMk/>
            <pc:sldMk cId="3135302606" sldId="400"/>
            <ac:spMk id="317" creationId="{C754C7E3-32D0-4EAA-9C82-B7CB7CE5B5D8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18" creationId="{FDEED7EE-06B3-41D5-91DD-98F72ED959B1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19" creationId="{B69B37DB-B193-4039-9B48-BC52EB9833D4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20" creationId="{FC37731D-0D39-4EFE-8F32-A14D914EA6B8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21" creationId="{224E97BE-66F9-471E-8FCC-908AAB83C017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22" creationId="{F33CA6C2-18DA-4104-88E1-DF0DF1E7DC23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23" creationId="{A7FE6DDB-7FDC-4DD5-B7F8-4B31F5A74E31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32" creationId="{722D58F5-F2B6-4755-B859-80A3C18B3586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35" creationId="{383DC6DD-AF47-43E9-AD07-8C6FD12C6B64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36" creationId="{EBD81DDF-663D-45F4-BF98-F70D61F15D07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42" creationId="{03FBD3D3-8DC6-4E10-AF9B-D03B1F851D0E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43" creationId="{0E264F41-B8B0-4E46-849D-368F37D906D2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46" creationId="{C1B7BF57-8E12-4791-8C6F-1C5A73405974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48" creationId="{08DFF071-7558-4FF5-AC35-3493F175E55F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50" creationId="{A126A67C-60F4-473F-80EC-D1A128D753CA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51" creationId="{443E59E3-9A07-4160-B3FC-5260C316CAE9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52" creationId="{123E66DA-7FE9-406D-A954-F82E0575F5BE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53" creationId="{C4AC3E25-D352-4E6B-93FB-B04378543778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55" creationId="{83ECAAB5-D4E3-4E89-8649-6B4E5F6A3287}"/>
          </ac:spMkLst>
        </pc:spChg>
        <pc:spChg chg="add">
          <ac:chgData name="Jun Liu" userId="93878cc0-42b6-45bc-897c-9d155fde8328" providerId="ADAL" clId="{B7DDA037-28AA-4883-81DB-3195CC9CBCFF}" dt="2021-05-03T17:10:27.055" v="187"/>
          <ac:spMkLst>
            <pc:docMk/>
            <pc:sldMk cId="3135302606" sldId="400"/>
            <ac:spMk id="356" creationId="{00502E15-7C0B-422A-9B11-3F16BE04417D}"/>
          </ac:spMkLst>
        </pc:spChg>
        <pc:spChg chg="add mod">
          <ac:chgData name="Jun Liu" userId="93878cc0-42b6-45bc-897c-9d155fde8328" providerId="ADAL" clId="{B7DDA037-28AA-4883-81DB-3195CC9CBCFF}" dt="2021-05-03T17:10:54.291" v="197" actId="14100"/>
          <ac:spMkLst>
            <pc:docMk/>
            <pc:sldMk cId="3135302606" sldId="400"/>
            <ac:spMk id="357" creationId="{50DA783C-C487-4076-9F82-EF98EAD6BC0D}"/>
          </ac:spMkLst>
        </pc:spChg>
        <pc:grpChg chg="del">
          <ac:chgData name="Jun Liu" userId="93878cc0-42b6-45bc-897c-9d155fde8328" providerId="ADAL" clId="{B7DDA037-28AA-4883-81DB-3195CC9CBCFF}" dt="2021-05-03T17:10:25.502" v="186" actId="478"/>
          <ac:grpSpMkLst>
            <pc:docMk/>
            <pc:sldMk cId="3135302606" sldId="400"/>
            <ac:grpSpMk id="174" creationId="{6773CA06-A8C7-4A8C-B333-DB61BABE36CA}"/>
          </ac:grpSpMkLst>
        </pc:grpChg>
        <pc:grpChg chg="del">
          <ac:chgData name="Jun Liu" userId="93878cc0-42b6-45bc-897c-9d155fde8328" providerId="ADAL" clId="{B7DDA037-28AA-4883-81DB-3195CC9CBCFF}" dt="2021-05-03T17:10:25.502" v="186" actId="478"/>
          <ac:grpSpMkLst>
            <pc:docMk/>
            <pc:sldMk cId="3135302606" sldId="400"/>
            <ac:grpSpMk id="231" creationId="{A647A862-B057-43F8-89E0-18EED2822DF4}"/>
          </ac:grpSpMkLst>
        </pc:grpChg>
        <pc:grpChg chg="del">
          <ac:chgData name="Jun Liu" userId="93878cc0-42b6-45bc-897c-9d155fde8328" providerId="ADAL" clId="{B7DDA037-28AA-4883-81DB-3195CC9CBCFF}" dt="2021-05-03T17:10:25.502" v="186" actId="478"/>
          <ac:grpSpMkLst>
            <pc:docMk/>
            <pc:sldMk cId="3135302606" sldId="400"/>
            <ac:grpSpMk id="235" creationId="{C40E7C6B-2075-45A6-B59B-7DCF0DDF025B}"/>
          </ac:grpSpMkLst>
        </pc:grpChg>
        <pc:grpChg chg="del">
          <ac:chgData name="Jun Liu" userId="93878cc0-42b6-45bc-897c-9d155fde8328" providerId="ADAL" clId="{B7DDA037-28AA-4883-81DB-3195CC9CBCFF}" dt="2021-05-03T17:10:25.502" v="186" actId="478"/>
          <ac:grpSpMkLst>
            <pc:docMk/>
            <pc:sldMk cId="3135302606" sldId="400"/>
            <ac:grpSpMk id="264" creationId="{FA4E7C88-3E0A-4F3D-A587-BA063242EF74}"/>
          </ac:grpSpMkLst>
        </pc:grpChg>
        <pc:grpChg chg="add">
          <ac:chgData name="Jun Liu" userId="93878cc0-42b6-45bc-897c-9d155fde8328" providerId="ADAL" clId="{B7DDA037-28AA-4883-81DB-3195CC9CBCFF}" dt="2021-05-03T17:10:27.055" v="187"/>
          <ac:grpSpMkLst>
            <pc:docMk/>
            <pc:sldMk cId="3135302606" sldId="400"/>
            <ac:grpSpMk id="338" creationId="{141DD99B-6824-4180-9626-70DC6EF02BC3}"/>
          </ac:grpSpMkLst>
        </pc:grpChg>
        <pc:graphicFrameChg chg="add">
          <ac:chgData name="Jun Liu" userId="93878cc0-42b6-45bc-897c-9d155fde8328" providerId="ADAL" clId="{B7DDA037-28AA-4883-81DB-3195CC9CBCFF}" dt="2021-05-03T17:10:27.055" v="187"/>
          <ac:graphicFrameMkLst>
            <pc:docMk/>
            <pc:sldMk cId="3135302606" sldId="400"/>
            <ac:graphicFrameMk id="160" creationId="{73149F55-122F-4463-BCB9-6197FFAE5239}"/>
          </ac:graphicFrameMkLst>
        </pc:graphicFrameChg>
        <pc:graphicFrameChg chg="add">
          <ac:chgData name="Jun Liu" userId="93878cc0-42b6-45bc-897c-9d155fde8328" providerId="ADAL" clId="{B7DDA037-28AA-4883-81DB-3195CC9CBCFF}" dt="2021-05-03T17:10:27.055" v="187"/>
          <ac:graphicFrameMkLst>
            <pc:docMk/>
            <pc:sldMk cId="3135302606" sldId="400"/>
            <ac:graphicFrameMk id="354" creationId="{074246B7-C6D1-4E46-89B7-581EAC791C6B}"/>
          </ac:graphicFrameMkLst>
        </pc:graphicFrame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161" creationId="{65FF4A95-D148-4194-978D-3D706DCF8584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162" creationId="{030645E3-EB22-4A0F-81BE-AC3FB30E60E8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163" creationId="{BBD57149-1D69-4327-8969-3E8687BDD43F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07" creationId="{0F476D42-6261-4B79-A885-1DA52BAC27CE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08" creationId="{A8B66127-38E6-4AA2-AAC2-EA06CC065251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10" creationId="{4F9C5240-12D5-4D2E-9E17-F904C8CB2CCB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25" creationId="{3079FF6A-790F-48D5-A758-E28941EEE9F5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26" creationId="{F7AE49CB-F6F1-4684-91EB-5A3FAB253B1F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27" creationId="{D7D5E7B7-C397-44FA-B264-29F51D2297A7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41" creationId="{15A42031-1B63-4393-835A-722AEB6AB887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43" creationId="{60F015D5-38AA-495D-A6F5-054DF4781791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44" creationId="{34592026-86AF-4299-BB9D-DDC377F5A401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45" creationId="{89EA9187-E811-44C9-B99B-54A5FAA3905B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46" creationId="{40181EB3-1BEF-4E99-8BE4-049F9E3DBEFC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48" creationId="{14ADFC9E-4A96-40A2-BA69-16034596D929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49" creationId="{8038AC7B-C2F9-4443-A246-04D85AA080F4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50" creationId="{F88EECE0-2808-4472-B7FB-29D8C0EBC7D3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51" creationId="{984DB79A-F252-451F-8354-809D8587C5EC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55" creationId="{5BB7FDDE-06AA-4D3D-93AD-FDD64E152F18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256" creationId="{63D410F4-05A7-49CC-B65C-58C0A47E6ECF}"/>
          </ac:picMkLst>
        </pc:picChg>
        <pc:picChg chg="del">
          <ac:chgData name="Jun Liu" userId="93878cc0-42b6-45bc-897c-9d155fde8328" providerId="ADAL" clId="{B7DDA037-28AA-4883-81DB-3195CC9CBCFF}" dt="2021-05-03T17:10:25.502" v="186" actId="478"/>
          <ac:picMkLst>
            <pc:docMk/>
            <pc:sldMk cId="3135302606" sldId="400"/>
            <ac:picMk id="315" creationId="{71D2D6C1-41A1-401F-A59D-320AD0136DEA}"/>
          </ac:picMkLst>
        </pc:picChg>
        <pc:picChg chg="add">
          <ac:chgData name="Jun Liu" userId="93878cc0-42b6-45bc-897c-9d155fde8328" providerId="ADAL" clId="{B7DDA037-28AA-4883-81DB-3195CC9CBCFF}" dt="2021-05-03T17:10:27.055" v="187"/>
          <ac:picMkLst>
            <pc:docMk/>
            <pc:sldMk cId="3135302606" sldId="400"/>
            <ac:picMk id="349" creationId="{CCAB40CE-4772-4A52-90F2-AA087405A000}"/>
          </ac:picMkLst>
        </pc:picChg>
        <pc:cxnChg chg="del">
          <ac:chgData name="Jun Liu" userId="93878cc0-42b6-45bc-897c-9d155fde8328" providerId="ADAL" clId="{B7DDA037-28AA-4883-81DB-3195CC9CBCFF}" dt="2021-05-03T17:10:25.502" v="186" actId="478"/>
          <ac:cxnSpMkLst>
            <pc:docMk/>
            <pc:sldMk cId="3135302606" sldId="400"/>
            <ac:cxnSpMk id="166" creationId="{5C01CC35-A2F7-4E41-B0FA-4A01A6BE4C69}"/>
          </ac:cxnSpMkLst>
        </pc:cxnChg>
        <pc:cxnChg chg="del">
          <ac:chgData name="Jun Liu" userId="93878cc0-42b6-45bc-897c-9d155fde8328" providerId="ADAL" clId="{B7DDA037-28AA-4883-81DB-3195CC9CBCFF}" dt="2021-05-03T17:10:25.502" v="186" actId="478"/>
          <ac:cxnSpMkLst>
            <pc:docMk/>
            <pc:sldMk cId="3135302606" sldId="400"/>
            <ac:cxnSpMk id="167" creationId="{ED467C6D-0D27-4FCC-956B-619194502338}"/>
          </ac:cxnSpMkLst>
        </pc:cxnChg>
        <pc:cxnChg chg="del">
          <ac:chgData name="Jun Liu" userId="93878cc0-42b6-45bc-897c-9d155fde8328" providerId="ADAL" clId="{B7DDA037-28AA-4883-81DB-3195CC9CBCFF}" dt="2021-05-03T17:10:25.502" v="186" actId="478"/>
          <ac:cxnSpMkLst>
            <pc:docMk/>
            <pc:sldMk cId="3135302606" sldId="400"/>
            <ac:cxnSpMk id="171" creationId="{4D9A7387-AC3A-433C-931F-FD96410D3C7F}"/>
          </ac:cxnSpMkLst>
        </pc:cxnChg>
        <pc:cxnChg chg="del">
          <ac:chgData name="Jun Liu" userId="93878cc0-42b6-45bc-897c-9d155fde8328" providerId="ADAL" clId="{B7DDA037-28AA-4883-81DB-3195CC9CBCFF}" dt="2021-05-03T17:10:25.502" v="186" actId="478"/>
          <ac:cxnSpMkLst>
            <pc:docMk/>
            <pc:sldMk cId="3135302606" sldId="400"/>
            <ac:cxnSpMk id="173" creationId="{EE107369-0981-46BE-9AAE-98063A40AD11}"/>
          </ac:cxnSpMkLst>
        </pc:cxnChg>
        <pc:cxnChg chg="del">
          <ac:chgData name="Jun Liu" userId="93878cc0-42b6-45bc-897c-9d155fde8328" providerId="ADAL" clId="{B7DDA037-28AA-4883-81DB-3195CC9CBCFF}" dt="2021-05-03T17:10:25.502" v="186" actId="478"/>
          <ac:cxnSpMkLst>
            <pc:docMk/>
            <pc:sldMk cId="3135302606" sldId="400"/>
            <ac:cxnSpMk id="201" creationId="{A79E7955-A864-45E1-96D8-B5A726AB6ECA}"/>
          </ac:cxnSpMkLst>
        </pc:cxnChg>
        <pc:cxnChg chg="del">
          <ac:chgData name="Jun Liu" userId="93878cc0-42b6-45bc-897c-9d155fde8328" providerId="ADAL" clId="{B7DDA037-28AA-4883-81DB-3195CC9CBCFF}" dt="2021-05-03T17:10:25.502" v="186" actId="478"/>
          <ac:cxnSpMkLst>
            <pc:docMk/>
            <pc:sldMk cId="3135302606" sldId="400"/>
            <ac:cxnSpMk id="202" creationId="{45320F45-E36B-45B9-85A2-E2B61C018BB1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24" creationId="{6645E58D-E975-4879-BE33-6A646EB27597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25" creationId="{E9078874-F3EC-4067-A22A-ECB2DD52A837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26" creationId="{937CCD3F-C70F-464C-B3B4-4826471C6812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27" creationId="{D2030FB4-30FB-45A7-A243-EDCDB5D966AC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28" creationId="{475E1949-8737-4D45-BC86-512F449894EB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29" creationId="{384BBA49-E515-4322-BA8D-E29FF4845E56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30" creationId="{93F031DA-A368-4607-8961-8F1E69250DF6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31" creationId="{1037C0EC-FB4B-4406-B819-213070437D5F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33" creationId="{7E4500ED-B775-42A1-8C1F-EEC0BAF84B9E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34" creationId="{1822A9EC-7A16-4843-9419-A84DB7EA6F67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37" creationId="{BD8DCA0C-2F61-4D1B-AE37-01410926A87D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44" creationId="{3FD992E8-7628-4E82-BE77-8D22F595EB78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45" creationId="{982D7216-6601-4657-97A0-D2CBF5CFDB1B}"/>
          </ac:cxnSpMkLst>
        </pc:cxnChg>
        <pc:cxnChg chg="add">
          <ac:chgData name="Jun Liu" userId="93878cc0-42b6-45bc-897c-9d155fde8328" providerId="ADAL" clId="{B7DDA037-28AA-4883-81DB-3195CC9CBCFF}" dt="2021-05-03T17:10:27.055" v="187"/>
          <ac:cxnSpMkLst>
            <pc:docMk/>
            <pc:sldMk cId="3135302606" sldId="400"/>
            <ac:cxnSpMk id="347" creationId="{BEDB959C-6B64-4ABE-9485-05AB80CF0A46}"/>
          </ac:cxnSpMkLst>
        </pc:cxnChg>
      </pc:sldChg>
      <pc:sldChg chg="add del">
        <pc:chgData name="Jun Liu" userId="93878cc0-42b6-45bc-897c-9d155fde8328" providerId="ADAL" clId="{B7DDA037-28AA-4883-81DB-3195CC9CBCFF}" dt="2021-05-03T17:12:49.550" v="210" actId="2696"/>
        <pc:sldMkLst>
          <pc:docMk/>
          <pc:sldMk cId="2779349135" sldId="401"/>
        </pc:sldMkLst>
      </pc:sldChg>
      <pc:sldChg chg="addSp delSp modSp add del delAnim">
        <pc:chgData name="Jun Liu" userId="93878cc0-42b6-45bc-897c-9d155fde8328" providerId="ADAL" clId="{B7DDA037-28AA-4883-81DB-3195CC9CBCFF}" dt="2021-05-03T17:16:39.292" v="241" actId="2696"/>
        <pc:sldMkLst>
          <pc:docMk/>
          <pc:sldMk cId="1954869504" sldId="402"/>
        </pc:sldMkLst>
        <pc:spChg chg="mod">
          <ac:chgData name="Jun Liu" userId="93878cc0-42b6-45bc-897c-9d155fde8328" providerId="ADAL" clId="{B7DDA037-28AA-4883-81DB-3195CC9CBCFF}" dt="2021-05-03T17:12:24.701" v="207" actId="404"/>
          <ac:spMkLst>
            <pc:docMk/>
            <pc:sldMk cId="1954869504" sldId="402"/>
            <ac:spMk id="2" creationId="{68FADB46-61DF-4899-8975-A6D2DFCF58C3}"/>
          </ac:spMkLst>
        </pc:spChg>
        <pc:grpChg chg="add">
          <ac:chgData name="Jun Liu" userId="93878cc0-42b6-45bc-897c-9d155fde8328" providerId="ADAL" clId="{B7DDA037-28AA-4883-81DB-3195CC9CBCFF}" dt="2021-05-03T17:12:33.197" v="209"/>
          <ac:grpSpMkLst>
            <pc:docMk/>
            <pc:sldMk cId="1954869504" sldId="402"/>
            <ac:grpSpMk id="4" creationId="{989177EB-0BF7-4C1A-86E0-4F83A5BF4E2D}"/>
          </ac:grpSpMkLst>
        </pc:grpChg>
        <pc:picChg chg="del">
          <ac:chgData name="Jun Liu" userId="93878cc0-42b6-45bc-897c-9d155fde8328" providerId="ADAL" clId="{B7DDA037-28AA-4883-81DB-3195CC9CBCFF}" dt="2021-05-03T17:12:28.261" v="208" actId="478"/>
          <ac:picMkLst>
            <pc:docMk/>
            <pc:sldMk cId="1954869504" sldId="402"/>
            <ac:picMk id="6" creationId="{AE2609AB-C3DB-4C7D-A210-04BD1353CF34}"/>
          </ac:picMkLst>
        </pc:picChg>
      </pc:sldChg>
      <pc:sldChg chg="addSp delSp modSp add del">
        <pc:chgData name="Jun Liu" userId="93878cc0-42b6-45bc-897c-9d155fde8328" providerId="ADAL" clId="{B7DDA037-28AA-4883-81DB-3195CC9CBCFF}" dt="2021-05-03T17:16:48.467" v="250" actId="2696"/>
        <pc:sldMkLst>
          <pc:docMk/>
          <pc:sldMk cId="1374288035" sldId="403"/>
        </pc:sldMkLst>
        <pc:spChg chg="mod">
          <ac:chgData name="Jun Liu" userId="93878cc0-42b6-45bc-897c-9d155fde8328" providerId="ADAL" clId="{B7DDA037-28AA-4883-81DB-3195CC9CBCFF}" dt="2021-05-03T17:13:30.487" v="214"/>
          <ac:spMkLst>
            <pc:docMk/>
            <pc:sldMk cId="1374288035" sldId="403"/>
            <ac:spMk id="2" creationId="{68FADB46-61DF-4899-8975-A6D2DFCF58C3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18" creationId="{FDEED7EE-06B3-41D5-91DD-98F72ED959B1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19" creationId="{B69B37DB-B193-4039-9B48-BC52EB9833D4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20" creationId="{FC37731D-0D39-4EFE-8F32-A14D914EA6B8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21" creationId="{224E97BE-66F9-471E-8FCC-908AAB83C017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22" creationId="{F33CA6C2-18DA-4104-88E1-DF0DF1E7DC23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23" creationId="{A7FE6DDB-7FDC-4DD5-B7F8-4B31F5A74E31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32" creationId="{722D58F5-F2B6-4755-B859-80A3C18B3586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35" creationId="{383DC6DD-AF47-43E9-AD07-8C6FD12C6B64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36" creationId="{EBD81DDF-663D-45F4-BF98-F70D61F15D07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42" creationId="{03FBD3D3-8DC6-4E10-AF9B-D03B1F851D0E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43" creationId="{0E264F41-B8B0-4E46-849D-368F37D906D2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46" creationId="{C1B7BF57-8E12-4791-8C6F-1C5A73405974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48" creationId="{08DFF071-7558-4FF5-AC35-3493F175E55F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50" creationId="{A126A67C-60F4-473F-80EC-D1A128D753CA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51" creationId="{443E59E3-9A07-4160-B3FC-5260C316CAE9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52" creationId="{123E66DA-7FE9-406D-A954-F82E0575F5BE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53" creationId="{C4AC3E25-D352-4E6B-93FB-B04378543778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55" creationId="{83ECAAB5-D4E3-4E89-8649-6B4E5F6A3287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56" creationId="{00502E15-7C0B-422A-9B11-3F16BE04417D}"/>
          </ac:spMkLst>
        </pc:spChg>
        <pc:spChg chg="del">
          <ac:chgData name="Jun Liu" userId="93878cc0-42b6-45bc-897c-9d155fde8328" providerId="ADAL" clId="{B7DDA037-28AA-4883-81DB-3195CC9CBCFF}" dt="2021-05-03T17:13:38.738" v="216" actId="478"/>
          <ac:spMkLst>
            <pc:docMk/>
            <pc:sldMk cId="1374288035" sldId="403"/>
            <ac:spMk id="357" creationId="{50DA783C-C487-4076-9F82-EF98EAD6BC0D}"/>
          </ac:spMkLst>
        </pc:spChg>
        <pc:grpChg chg="del">
          <ac:chgData name="Jun Liu" userId="93878cc0-42b6-45bc-897c-9d155fde8328" providerId="ADAL" clId="{B7DDA037-28AA-4883-81DB-3195CC9CBCFF}" dt="2021-05-03T17:13:38.738" v="216" actId="478"/>
          <ac:grpSpMkLst>
            <pc:docMk/>
            <pc:sldMk cId="1374288035" sldId="403"/>
            <ac:grpSpMk id="338" creationId="{141DD99B-6824-4180-9626-70DC6EF02BC3}"/>
          </ac:grpSpMkLst>
        </pc:grpChg>
        <pc:graphicFrameChg chg="del">
          <ac:chgData name="Jun Liu" userId="93878cc0-42b6-45bc-897c-9d155fde8328" providerId="ADAL" clId="{B7DDA037-28AA-4883-81DB-3195CC9CBCFF}" dt="2021-05-03T17:13:38.738" v="216" actId="478"/>
          <ac:graphicFrameMkLst>
            <pc:docMk/>
            <pc:sldMk cId="1374288035" sldId="403"/>
            <ac:graphicFrameMk id="160" creationId="{73149F55-122F-4463-BCB9-6197FFAE5239}"/>
          </ac:graphicFrameMkLst>
        </pc:graphicFrameChg>
        <pc:graphicFrameChg chg="del modGraphic">
          <ac:chgData name="Jun Liu" userId="93878cc0-42b6-45bc-897c-9d155fde8328" providerId="ADAL" clId="{B7DDA037-28AA-4883-81DB-3195CC9CBCFF}" dt="2021-05-03T17:13:38.738" v="216" actId="478"/>
          <ac:graphicFrameMkLst>
            <pc:docMk/>
            <pc:sldMk cId="1374288035" sldId="403"/>
            <ac:graphicFrameMk id="354" creationId="{074246B7-C6D1-4E46-89B7-581EAC791C6B}"/>
          </ac:graphicFrameMkLst>
        </pc:graphicFrameChg>
        <pc:picChg chg="add mod">
          <ac:chgData name="Jun Liu" userId="93878cc0-42b6-45bc-897c-9d155fde8328" providerId="ADAL" clId="{B7DDA037-28AA-4883-81DB-3195CC9CBCFF}" dt="2021-05-03T17:13:46.117" v="219" actId="1076"/>
          <ac:picMkLst>
            <pc:docMk/>
            <pc:sldMk cId="1374288035" sldId="403"/>
            <ac:picMk id="45" creationId="{D9196C4B-3FBA-4FC0-A0CB-943BB69C4D41}"/>
          </ac:picMkLst>
        </pc:picChg>
        <pc:picChg chg="add mod">
          <ac:chgData name="Jun Liu" userId="93878cc0-42b6-45bc-897c-9d155fde8328" providerId="ADAL" clId="{B7DDA037-28AA-4883-81DB-3195CC9CBCFF}" dt="2021-05-03T17:13:48.589" v="220" actId="1076"/>
          <ac:picMkLst>
            <pc:docMk/>
            <pc:sldMk cId="1374288035" sldId="403"/>
            <ac:picMk id="46" creationId="{2B66DE7B-33E4-4DAC-9CF4-D475A62772B0}"/>
          </ac:picMkLst>
        </pc:picChg>
        <pc:picChg chg="add mod">
          <ac:chgData name="Jun Liu" userId="93878cc0-42b6-45bc-897c-9d155fde8328" providerId="ADAL" clId="{B7DDA037-28AA-4883-81DB-3195CC9CBCFF}" dt="2021-05-03T17:13:44.741" v="218" actId="1076"/>
          <ac:picMkLst>
            <pc:docMk/>
            <pc:sldMk cId="1374288035" sldId="403"/>
            <ac:picMk id="47" creationId="{04341F9D-AB7B-453D-B3C2-EB38FFFF3D58}"/>
          </ac:picMkLst>
        </pc:picChg>
        <pc:picChg chg="del">
          <ac:chgData name="Jun Liu" userId="93878cc0-42b6-45bc-897c-9d155fde8328" providerId="ADAL" clId="{B7DDA037-28AA-4883-81DB-3195CC9CBCFF}" dt="2021-05-03T17:13:38.738" v="216" actId="478"/>
          <ac:picMkLst>
            <pc:docMk/>
            <pc:sldMk cId="1374288035" sldId="403"/>
            <ac:picMk id="349" creationId="{CCAB40CE-4772-4A52-90F2-AA087405A000}"/>
          </ac:picMkLst>
        </pc:pic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24" creationId="{6645E58D-E975-4879-BE33-6A646EB27597}"/>
          </ac:cxnSpMkLst>
        </pc:cxn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25" creationId="{E9078874-F3EC-4067-A22A-ECB2DD52A837}"/>
          </ac:cxnSpMkLst>
        </pc:cxn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26" creationId="{937CCD3F-C70F-464C-B3B4-4826471C6812}"/>
          </ac:cxnSpMkLst>
        </pc:cxn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27" creationId="{D2030FB4-30FB-45A7-A243-EDCDB5D966AC}"/>
          </ac:cxnSpMkLst>
        </pc:cxn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28" creationId="{475E1949-8737-4D45-BC86-512F449894EB}"/>
          </ac:cxnSpMkLst>
        </pc:cxn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29" creationId="{384BBA49-E515-4322-BA8D-E29FF4845E56}"/>
          </ac:cxnSpMkLst>
        </pc:cxn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30" creationId="{93F031DA-A368-4607-8961-8F1E69250DF6}"/>
          </ac:cxnSpMkLst>
        </pc:cxn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31" creationId="{1037C0EC-FB4B-4406-B819-213070437D5F}"/>
          </ac:cxnSpMkLst>
        </pc:cxn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33" creationId="{7E4500ED-B775-42A1-8C1F-EEC0BAF84B9E}"/>
          </ac:cxnSpMkLst>
        </pc:cxn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34" creationId="{1822A9EC-7A16-4843-9419-A84DB7EA6F67}"/>
          </ac:cxnSpMkLst>
        </pc:cxn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37" creationId="{BD8DCA0C-2F61-4D1B-AE37-01410926A87D}"/>
          </ac:cxnSpMkLst>
        </pc:cxn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44" creationId="{3FD992E8-7628-4E82-BE77-8D22F595EB78}"/>
          </ac:cxnSpMkLst>
        </pc:cxn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45" creationId="{982D7216-6601-4657-97A0-D2CBF5CFDB1B}"/>
          </ac:cxnSpMkLst>
        </pc:cxnChg>
        <pc:cxnChg chg="del mod">
          <ac:chgData name="Jun Liu" userId="93878cc0-42b6-45bc-897c-9d155fde8328" providerId="ADAL" clId="{B7DDA037-28AA-4883-81DB-3195CC9CBCFF}" dt="2021-05-03T17:13:38.738" v="216" actId="478"/>
          <ac:cxnSpMkLst>
            <pc:docMk/>
            <pc:sldMk cId="1374288035" sldId="403"/>
            <ac:cxnSpMk id="347" creationId="{BEDB959C-6B64-4ABE-9485-05AB80CF0A46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EC84A-689E-4A84-8DB5-FC843A31F619}" type="datetimeFigureOut">
              <a:rPr lang="en-US" smtClean="0"/>
              <a:t>6/9/2021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63BFCF-EAFE-427C-88FD-CDE9FEDA0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35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63BFCF-EAFE-427C-88FD-CDE9FEDA049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301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3BFCF-EAFE-427C-88FD-CDE9FEDA049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451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3BFCF-EAFE-427C-88FD-CDE9FEDA049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565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0" y="0"/>
            <a:ext cx="12192000" cy="6378834"/>
            <a:chOff x="0" y="0"/>
            <a:chExt cx="12192000" cy="6378834"/>
          </a:xfrm>
        </p:grpSpPr>
        <p:sp>
          <p:nvSpPr>
            <p:cNvPr id="7" name="Rectangle 6"/>
            <p:cNvSpPr/>
            <p:nvPr userDrawn="1"/>
          </p:nvSpPr>
          <p:spPr>
            <a:xfrm>
              <a:off x="0" y="0"/>
              <a:ext cx="12192000" cy="479409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1288" y="4361291"/>
              <a:ext cx="849424" cy="84942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0183" y="5470266"/>
              <a:ext cx="6591300" cy="90856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06637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3833" y="2993000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Use This Slide for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9B37-4DCD-A749-BC4A-BD74B37663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74779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-COLUMN TEXT/GRAPH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Use This Slide for Two-Column Text/Graphic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     </a:t>
            </a:r>
            <a:fld id="{7D26CA5C-3480-764A-BA0E-09EB070985D9}" type="datetimeFigureOut">
              <a:rPr lang="en-US" smtClean="0"/>
              <a:t>6/9/2021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9B37-4DCD-A749-BC4A-BD74B37663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88538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479409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288" y="4361291"/>
            <a:ext cx="849424" cy="8494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524000" y="1122363"/>
            <a:ext cx="9144000" cy="2306637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Use This Slide for </a:t>
            </a:r>
            <a:br>
              <a:rPr lang="en-US" dirty="0"/>
            </a:br>
            <a:r>
              <a:rPr lang="en-US" dirty="0"/>
              <a:t>New Section </a:t>
            </a:r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     </a:t>
            </a:r>
            <a:fld id="{7D26CA5C-3480-764A-BA0E-09EB070985D9}" type="datetimeFigureOut">
              <a:rPr lang="en-US" smtClean="0"/>
              <a:t>6/9/2021</a:t>
            </a:fld>
            <a:endParaRPr lang="en-US" dirty="0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23C9B37-4DCD-A749-BC4A-BD74B37663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905771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GRAPHIC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Use This Slide for Graphic Only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     </a:t>
            </a:r>
            <a:fld id="{7D26CA5C-3480-764A-BA0E-09EB070985D9}" type="datetimeFigureOut">
              <a:rPr lang="en-US" smtClean="0"/>
              <a:t>6/9/2021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9B37-4DCD-A749-BC4A-BD74B37663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51664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OF PRESENTA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4080472"/>
          </a:xfrm>
        </p:spPr>
        <p:txBody>
          <a:bodyPr anchor="ctr"/>
          <a:lstStyle>
            <a:lvl1pPr algn="ctr"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Use This for Last Slide Only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*Make sure to edit contact info in </a:t>
            </a:r>
            <a:br>
              <a:rPr lang="en-US" dirty="0"/>
            </a:br>
            <a:r>
              <a:rPr lang="en-US" dirty="0"/>
              <a:t>lower right-hand corner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4840448"/>
            <a:ext cx="12192000" cy="201755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05" y="5173504"/>
            <a:ext cx="3266829" cy="1378963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7405942" y="5262820"/>
            <a:ext cx="46238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</a:rPr>
              <a:t>Economics, Finance and Legal</a:t>
            </a:r>
            <a:r>
              <a:rPr lang="en-US" sz="1200" b="1" baseline="0" dirty="0">
                <a:solidFill>
                  <a:schemeClr val="bg1"/>
                </a:solidFill>
              </a:rPr>
              <a:t> Studies</a:t>
            </a:r>
          </a:p>
          <a:p>
            <a:pPr algn="r"/>
            <a:r>
              <a:rPr lang="en-US" sz="1200" b="1" baseline="0" dirty="0">
                <a:solidFill>
                  <a:schemeClr val="bg1"/>
                </a:solidFill>
              </a:rPr>
              <a:t>Culverhouse College of Business</a:t>
            </a:r>
            <a:endParaRPr lang="en-US" sz="1200" b="1" dirty="0">
              <a:solidFill>
                <a:schemeClr val="bg1"/>
              </a:solidFill>
            </a:endParaRPr>
          </a:p>
          <a:p>
            <a:pPr algn="r"/>
            <a:r>
              <a:rPr lang="en-US" sz="1200" baseline="0" dirty="0">
                <a:solidFill>
                  <a:schemeClr val="bg1"/>
                </a:solidFill>
              </a:rPr>
              <a:t>The University of Alabama</a:t>
            </a:r>
          </a:p>
          <a:p>
            <a:pPr algn="r"/>
            <a:r>
              <a:rPr lang="en-US" sz="1200" baseline="0" dirty="0">
                <a:solidFill>
                  <a:schemeClr val="bg1"/>
                </a:solidFill>
              </a:rPr>
              <a:t>200 Alston Hall</a:t>
            </a:r>
          </a:p>
          <a:p>
            <a:pPr algn="r"/>
            <a:r>
              <a:rPr lang="en-US" sz="1200" baseline="0" dirty="0">
                <a:solidFill>
                  <a:schemeClr val="bg1"/>
                </a:solidFill>
              </a:rPr>
              <a:t>Box 870224</a:t>
            </a:r>
          </a:p>
          <a:p>
            <a:pPr algn="r"/>
            <a:r>
              <a:rPr lang="en-US" sz="1200" baseline="0" dirty="0">
                <a:solidFill>
                  <a:schemeClr val="bg1"/>
                </a:solidFill>
              </a:rPr>
              <a:t>205-348-6295</a:t>
            </a:r>
          </a:p>
          <a:p>
            <a:pPr algn="r"/>
            <a:r>
              <a:rPr lang="en-US" sz="1200" baseline="0" dirty="0" err="1">
                <a:solidFill>
                  <a:schemeClr val="bg1"/>
                </a:solidFill>
              </a:rPr>
              <a:t>www.culverhouse.ua.edu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42968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119360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84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98308"/>
            <a:ext cx="10515600" cy="4878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23C9B37-4DCD-A749-BC4A-BD74B37663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6" r:id="rId4"/>
    <p:sldLayoutId id="2147483654" r:id="rId5"/>
    <p:sldLayoutId id="2147483655" r:id="rId6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hyperlink" Target="http://ovpred.ua.edu/alabama-transportation-institute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tca.eng.ua.edu/#:~:text=The%20CTOPS%20theme%20%E2%80%93%20Management%20and,traffic%20management%20and%20minimizing%20congestion." TargetMode="External"/><Relationship Id="rId5" Type="http://schemas.openxmlformats.org/officeDocument/2006/relationships/hyperlink" Target="http://cce.eng.ua.edu/" TargetMode="Externa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J58sN5DkOc?feature=oembed" TargetMode="Externa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B5B0058-AF13-4859-B429-4EDDE2A26F7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8663" y="1422400"/>
            <a:ext cx="4691636" cy="2387600"/>
          </a:xfrm>
        </p:spPr>
        <p:txBody>
          <a:bodyPr>
            <a:normAutofit/>
          </a:bodyPr>
          <a:lstStyle/>
          <a:p>
            <a:pPr algn="l"/>
            <a:r>
              <a:rPr lang="en-US" sz="3900" b="1" dirty="0"/>
              <a:t>A Digital Twin for Traffic Monitoring &amp; Proactive Incident Management</a:t>
            </a:r>
            <a:endParaRPr lang="en-US" sz="390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277405F-0B4F-4418-B773-1B38814125B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30421" y="226893"/>
            <a:ext cx="5968658" cy="6085007"/>
          </a:xfrm>
          <a:custGeom>
            <a:avLst/>
            <a:gdLst>
              <a:gd name="connsiteX0" fmla="*/ 0 w 5968658"/>
              <a:gd name="connsiteY0" fmla="*/ 0 h 6085007"/>
              <a:gd name="connsiteX1" fmla="*/ 3557919 w 5968658"/>
              <a:gd name="connsiteY1" fmla="*/ 0 h 6085007"/>
              <a:gd name="connsiteX2" fmla="*/ 3557919 w 5968658"/>
              <a:gd name="connsiteY2" fmla="*/ 2195749 h 6085007"/>
              <a:gd name="connsiteX3" fmla="*/ 5968658 w 5968658"/>
              <a:gd name="connsiteY3" fmla="*/ 2195749 h 6085007"/>
              <a:gd name="connsiteX4" fmla="*/ 5968658 w 5968658"/>
              <a:gd name="connsiteY4" fmla="*/ 6085007 h 6085007"/>
              <a:gd name="connsiteX5" fmla="*/ 2058230 w 5968658"/>
              <a:gd name="connsiteY5" fmla="*/ 6085007 h 6085007"/>
              <a:gd name="connsiteX6" fmla="*/ 2058230 w 5968658"/>
              <a:gd name="connsiteY6" fmla="*/ 3538657 h 6085007"/>
              <a:gd name="connsiteX7" fmla="*/ 0 w 5968658"/>
              <a:gd name="connsiteY7" fmla="*/ 3538657 h 608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68658" h="6085007">
                <a:moveTo>
                  <a:pt x="0" y="0"/>
                </a:moveTo>
                <a:lnTo>
                  <a:pt x="3557919" y="0"/>
                </a:lnTo>
                <a:lnTo>
                  <a:pt x="3557919" y="2195749"/>
                </a:lnTo>
                <a:lnTo>
                  <a:pt x="5968658" y="2195749"/>
                </a:lnTo>
                <a:lnTo>
                  <a:pt x="5968658" y="6085007"/>
                </a:lnTo>
                <a:lnTo>
                  <a:pt x="2058230" y="6085007"/>
                </a:lnTo>
                <a:lnTo>
                  <a:pt x="2058230" y="3538657"/>
                </a:lnTo>
                <a:lnTo>
                  <a:pt x="0" y="353865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D1216F-EF47-4EA2-86FD-E22970EC29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9805" y="2663211"/>
            <a:ext cx="3408121" cy="3408121"/>
          </a:xfrm>
          <a:prstGeom prst="rect">
            <a:avLst/>
          </a:prstGeom>
        </p:spPr>
      </p:pic>
      <p:pic>
        <p:nvPicPr>
          <p:cNvPr id="14" name="Screen Recording 3">
            <a:hlinkClick r:id="" action="ppaction://media"/>
            <a:extLst>
              <a:ext uri="{FF2B5EF4-FFF2-40B4-BE49-F238E27FC236}">
                <a16:creationId xmlns:a16="http://schemas.microsoft.com/office/drawing/2014/main" id="{464FDB89-C445-4155-BE15-4164B1027A3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56393" y="844567"/>
            <a:ext cx="3105975" cy="2303307"/>
          </a:xfrm>
          <a:prstGeom prst="rect">
            <a:avLst/>
          </a:prstGeom>
        </p:spPr>
      </p:pic>
      <p:pic>
        <p:nvPicPr>
          <p:cNvPr id="17" name="Picture 4" descr="SCP Health">
            <a:extLst>
              <a:ext uri="{FF2B5EF4-FFF2-40B4-BE49-F238E27FC236}">
                <a16:creationId xmlns:a16="http://schemas.microsoft.com/office/drawing/2014/main" id="{08B118CE-D36F-4378-94C5-D113E6C48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745" y="5069933"/>
            <a:ext cx="2769764" cy="1076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33646F4-E871-4AF5-A66E-B9CC42C0991E}"/>
              </a:ext>
            </a:extLst>
          </p:cNvPr>
          <p:cNvSpPr txBox="1"/>
          <p:nvPr/>
        </p:nvSpPr>
        <p:spPr>
          <a:xfrm>
            <a:off x="747549" y="772318"/>
            <a:ext cx="4431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USDOT ITS PCB Program’s T3e Webinar Series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C1C01874-9136-4089-8E13-C18D08C445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8663" y="3902075"/>
            <a:ext cx="6675314" cy="1655762"/>
          </a:xfrm>
        </p:spPr>
        <p:txBody>
          <a:bodyPr>
            <a:normAutofit/>
          </a:bodyPr>
          <a:lstStyle/>
          <a:p>
            <a:pPr algn="l"/>
            <a:r>
              <a:rPr lang="en-US" sz="2000" i="1" dirty="0">
                <a:solidFill>
                  <a:schemeClr val="bg1">
                    <a:lumMod val="65000"/>
                  </a:schemeClr>
                </a:solidFill>
              </a:rPr>
              <a:t>May 11, 2021</a:t>
            </a:r>
          </a:p>
          <a:p>
            <a:pPr algn="l"/>
            <a:endParaRPr lang="en-US" sz="200" dirty="0">
              <a:solidFill>
                <a:schemeClr val="bg1">
                  <a:lumMod val="65000"/>
                </a:schemeClr>
              </a:solidFill>
            </a:endParaRPr>
          </a:p>
          <a:p>
            <a:pPr algn="l"/>
            <a:r>
              <a:rPr lang="en-US" sz="2000" b="1" dirty="0"/>
              <a:t>Co-hosts: Jun Liu, PhD &amp; Alex Hainen, PhD</a:t>
            </a:r>
          </a:p>
        </p:txBody>
      </p:sp>
      <p:pic>
        <p:nvPicPr>
          <p:cNvPr id="9218" name="Picture 2" descr="Resources – Brand Guidelines | The University of Alabama">
            <a:extLst>
              <a:ext uri="{FF2B5EF4-FFF2-40B4-BE49-F238E27FC236}">
                <a16:creationId xmlns:a16="http://schemas.microsoft.com/office/drawing/2014/main" id="{08AC3C5C-2993-4A58-8741-CC0A97B1A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88" y="5043725"/>
            <a:ext cx="1087924" cy="108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video>
              <p:cMediaNode vol="80000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epartments – Page 96 – news.eng.ua.edu | The University of Alabama">
            <a:extLst>
              <a:ext uri="{FF2B5EF4-FFF2-40B4-BE49-F238E27FC236}">
                <a16:creationId xmlns:a16="http://schemas.microsoft.com/office/drawing/2014/main" id="{03715814-59FF-426D-B381-4BAF32F67E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" r="6380"/>
          <a:stretch/>
        </p:blipFill>
        <p:spPr bwMode="auto">
          <a:xfrm>
            <a:off x="5797543" y="10"/>
            <a:ext cx="639415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74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FAF9D0-3C80-432B-95CB-E4641AEC1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998" y="798445"/>
            <a:ext cx="4803636" cy="131166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Transportation Research at the UA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8201E-E8AE-42A5-A3E9-6D7E9B063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997" y="2272143"/>
            <a:ext cx="4706803" cy="3788830"/>
          </a:xfrm>
        </p:spPr>
        <p:txBody>
          <a:bodyPr anchor="ctr">
            <a:norm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Transportation Systems Engineering (TSE) Program</a:t>
            </a:r>
          </a:p>
          <a:p>
            <a:r>
              <a:rPr lang="en-US" sz="2400" dirty="0">
                <a:hlinkClick r:id="rId5"/>
              </a:rPr>
              <a:t>Department of Civil, Construction and Environmental Engineering (CCEE)</a:t>
            </a:r>
            <a:endParaRPr lang="en-US" sz="2400" dirty="0">
              <a:solidFill>
                <a:srgbClr val="000000"/>
              </a:solidFill>
            </a:endParaRPr>
          </a:p>
          <a:p>
            <a:r>
              <a:rPr lang="en-US" sz="2400" dirty="0">
                <a:solidFill>
                  <a:srgbClr val="000000"/>
                </a:solidFill>
                <a:hlinkClick r:id="rId6"/>
              </a:rPr>
              <a:t>Center for Transportation Operations, Planning, and Safety (CTOPS)</a:t>
            </a:r>
          </a:p>
          <a:p>
            <a:r>
              <a:rPr lang="en-US" sz="2400" dirty="0">
                <a:solidFill>
                  <a:srgbClr val="000000"/>
                </a:solidFill>
                <a:hlinkClick r:id="rId7"/>
              </a:rPr>
              <a:t>Alabama Transportation Institute (ATI)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99EE02-68D3-4BBB-9238-AD38C953DC6B}"/>
              </a:ext>
            </a:extLst>
          </p:cNvPr>
          <p:cNvSpPr/>
          <p:nvPr/>
        </p:nvSpPr>
        <p:spPr>
          <a:xfrm>
            <a:off x="5082476" y="6399847"/>
            <a:ext cx="2486112" cy="398514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dirty="0"/>
              <a:t>UA Engineering Quad</a:t>
            </a:r>
          </a:p>
        </p:txBody>
      </p:sp>
    </p:spTree>
    <p:extLst>
      <p:ext uri="{BB962C8B-B14F-4D97-AF65-F5344CB8AC3E}">
        <p14:creationId xmlns:p14="http://schemas.microsoft.com/office/powerpoint/2010/main" val="3045153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39436-DAC0-4896-AACA-7EFF0CC02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Online Media 3" title="ATI: Who We Are">
            <a:hlinkClick r:id="" action="ppaction://media"/>
            <a:extLst>
              <a:ext uri="{FF2B5EF4-FFF2-40B4-BE49-F238E27FC236}">
                <a16:creationId xmlns:a16="http://schemas.microsoft.com/office/drawing/2014/main" id="{9F077704-DDB9-4545-9EFB-FD60176BE01C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8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61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</TotalTime>
  <Words>79</Words>
  <Application>Microsoft Office PowerPoint</Application>
  <PresentationFormat>Widescreen</PresentationFormat>
  <Paragraphs>14</Paragraphs>
  <Slides>3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A Digital Twin for Traffic Monitoring &amp; Proactive Incident Management</vt:lpstr>
      <vt:lpstr>Transportation Research at the UA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Digital Twin for Traffic Monitoring &amp; Proactive Incident Management</dc:title>
  <dc:creator>Jun Liu</dc:creator>
  <cp:lastModifiedBy>Barber, Hannah CTR (Volpe)</cp:lastModifiedBy>
  <cp:revision>36</cp:revision>
  <dcterms:created xsi:type="dcterms:W3CDTF">2021-05-03T16:50:20Z</dcterms:created>
  <dcterms:modified xsi:type="dcterms:W3CDTF">2021-06-09T13:21:29Z</dcterms:modified>
</cp:coreProperties>
</file>